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66" r:id="rId13"/>
    <p:sldId id="275" r:id="rId14"/>
    <p:sldId id="267" r:id="rId15"/>
    <p:sldId id="268" r:id="rId16"/>
    <p:sldId id="269" r:id="rId17"/>
    <p:sldId id="270" r:id="rId18"/>
    <p:sldId id="271" r:id="rId19"/>
    <p:sldId id="272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59FB-5C97-4FBC-A31B-E8FF4A14439B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50BD8533-5C17-4B64-91BB-4FAF1F7F17B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59FB-5C97-4FBC-A31B-E8FF4A14439B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8533-5C17-4B64-91BB-4FAF1F7F17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59FB-5C97-4FBC-A31B-E8FF4A14439B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8533-5C17-4B64-91BB-4FAF1F7F17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59FB-5C97-4FBC-A31B-E8FF4A14439B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8533-5C17-4B64-91BB-4FAF1F7F17B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59FB-5C97-4FBC-A31B-E8FF4A14439B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0BD8533-5C17-4B64-91BB-4FAF1F7F17B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59FB-5C97-4FBC-A31B-E8FF4A14439B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8533-5C17-4B64-91BB-4FAF1F7F17B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59FB-5C97-4FBC-A31B-E8FF4A14439B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8533-5C17-4B64-91BB-4FAF1F7F17B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59FB-5C97-4FBC-A31B-E8FF4A14439B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8533-5C17-4B64-91BB-4FAF1F7F17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59FB-5C97-4FBC-A31B-E8FF4A14439B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8533-5C17-4B64-91BB-4FAF1F7F17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59FB-5C97-4FBC-A31B-E8FF4A14439B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8533-5C17-4B64-91BB-4FAF1F7F17B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559FB-5C97-4FBC-A31B-E8FF4A14439B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0BD8533-5C17-4B64-91BB-4FAF1F7F17B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12559FB-5C97-4FBC-A31B-E8FF4A14439B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0BD8533-5C17-4B64-91BB-4FAF1F7F17B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дисциплина: Техника оформительских работ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Колледж отраслевых технологий и сервиса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ТюмГНГУ</a:t>
            </a: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Преподаватель: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Пискулина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Светлана Сергеевна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Тема:   </a:t>
            </a:r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ОРНАМЕНТ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496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Астральный орнамент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4941168"/>
            <a:ext cx="8280920" cy="15841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слова «астра» - звезда). Утверждает культ неба. Основными элементами являются изображение неба, солнца, облаков, звезд. Наиболее распространен в Японии и Китае.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3103563" cy="303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3255963" cy="324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227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Технический орнамент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5229200"/>
            <a:ext cx="8424936" cy="115212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возник во времена механизации и индустриализации всей страны ( в 20-е годы</a:t>
            </a:r>
            <a:r>
              <a:rPr lang="en-US" dirty="0" smtClean="0"/>
              <a:t> XX </a:t>
            </a:r>
            <a:r>
              <a:rPr lang="ru-RU" dirty="0" smtClean="0"/>
              <a:t>века)  </a:t>
            </a:r>
            <a:r>
              <a:rPr lang="ru-RU" dirty="0"/>
              <a:t>и широко использовался </a:t>
            </a:r>
            <a:r>
              <a:rPr lang="ru-RU" dirty="0" smtClean="0"/>
              <a:t>до наших дней. </a:t>
            </a:r>
            <a:r>
              <a:rPr lang="ru-RU" dirty="0"/>
              <a:t>Содержание </a:t>
            </a:r>
            <a:r>
              <a:rPr lang="ru-RU" dirty="0" smtClean="0"/>
              <a:t>технического </a:t>
            </a:r>
            <a:r>
              <a:rPr lang="ru-RU" dirty="0"/>
              <a:t>орнамента составляют изображения </a:t>
            </a:r>
            <a:r>
              <a:rPr lang="ru-RU" dirty="0" smtClean="0"/>
              <a:t>техники, </a:t>
            </a:r>
            <a:r>
              <a:rPr lang="ru-RU" dirty="0"/>
              <a:t>атрибутов </a:t>
            </a:r>
            <a:r>
              <a:rPr lang="ru-RU" dirty="0" smtClean="0"/>
              <a:t>технического прогресса и </a:t>
            </a:r>
            <a:r>
              <a:rPr lang="ru-RU" dirty="0"/>
              <a:t>т.д.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363104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409424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71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Орнамент: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447800"/>
            <a:ext cx="8352928" cy="4572000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изобразительный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, включающий в себя конкретный рисунок человека, животного, растений, пейзажные или архитектурные мотивы, рисунок предметов неживой природы или сложную эмблему;</a:t>
            </a:r>
          </a:p>
          <a:p>
            <a:pPr algn="just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неизобразительный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, образованный из геометрических элементов, абстрактных форм, лишенных конкретного предметного содержания;</a:t>
            </a:r>
          </a:p>
          <a:p>
            <a:pPr algn="just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комбинированный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, представляющий собой сочетание изобразительных мотивов или отдельных элементов, с одной стороны, и абстрактных форм – с другой.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9706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12854" y="372187"/>
            <a:ext cx="8640960" cy="56871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 smtClean="0"/>
              <a:t>     Раппортом</a:t>
            </a:r>
            <a:r>
              <a:rPr lang="ru-RU" sz="2000" dirty="0" smtClean="0"/>
              <a:t> </a:t>
            </a:r>
            <a:r>
              <a:rPr lang="ru-RU" sz="2000" dirty="0"/>
              <a:t>называют повторяющиеся элементы орнамента. </a:t>
            </a:r>
            <a:r>
              <a:rPr lang="ru-RU" sz="2000" dirty="0" err="1"/>
              <a:t>Раппортной</a:t>
            </a:r>
            <a:r>
              <a:rPr lang="ru-RU" sz="2000" dirty="0"/>
              <a:t> называют композицию, в которой орнаментальный мотив ритмически повторяется через одинаковые интервалы</a:t>
            </a:r>
            <a:r>
              <a:rPr lang="ru-RU" sz="2000" dirty="0" smtClean="0"/>
              <a:t>.</a:t>
            </a:r>
          </a:p>
          <a:p>
            <a:pPr marL="0" indent="0" algn="just">
              <a:buNone/>
            </a:pP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58" y="1916832"/>
            <a:ext cx="51160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80722"/>
            <a:ext cx="2025199" cy="255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176775"/>
            <a:ext cx="53467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874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7772400" cy="64807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Типы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орнаментов: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764704"/>
            <a:ext cx="8291264" cy="108012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</a:rPr>
              <a:t>Линейно – </a:t>
            </a:r>
            <a:r>
              <a:rPr lang="ru-RU" sz="2200" b="1" dirty="0">
                <a:solidFill>
                  <a:schemeClr val="tx2">
                    <a:lumMod val="50000"/>
                  </a:schemeClr>
                </a:solidFill>
              </a:rPr>
              <a:t>ленточный 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</a:rPr>
              <a:t>орнамент </a:t>
            </a:r>
          </a:p>
          <a:p>
            <a:pPr marL="0" indent="0" algn="ctr">
              <a:buNone/>
            </a:pP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</a:rPr>
              <a:t>элементы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</a:rPr>
              <a:t>вписывают в полосу вертикального или горизонтального направления</a:t>
            </a:r>
            <a:endParaRPr lang="ru-RU" sz="22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2391226" cy="412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60848"/>
            <a:ext cx="2768600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423" y="2030890"/>
            <a:ext cx="2806252" cy="415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019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Типы орнаментов: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5877272"/>
            <a:ext cx="8424936" cy="6480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Схемы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построения линейно-ленточного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орнамента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93120"/>
            <a:ext cx="2592288" cy="45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041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470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Типы орнаментов: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836711"/>
            <a:ext cx="8291264" cy="94146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Замкнутый (центрический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орнамент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все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декоративные элементы расположены в одной какой-либо ограниченной плоскости. </a:t>
            </a: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 b="2581"/>
          <a:stretch/>
        </p:blipFill>
        <p:spPr bwMode="auto">
          <a:xfrm>
            <a:off x="323528" y="1778173"/>
            <a:ext cx="2857305" cy="274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158" y="2420888"/>
            <a:ext cx="2603298" cy="342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861048"/>
            <a:ext cx="2633663" cy="26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243" y="1778173"/>
            <a:ext cx="203688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04540"/>
            <a:ext cx="1915534" cy="189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234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7772400" cy="7920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Типы орнаментов: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5733256"/>
            <a:ext cx="8435280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Схемы построения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замкнутого орнамента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в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квадрате, в круге, в прямоугольнике.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88280"/>
            <a:ext cx="4248472" cy="224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3770"/>
            <a:ext cx="3286894" cy="212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0" y="3645024"/>
            <a:ext cx="4789303" cy="219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908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470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Типы орнаментов: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836712"/>
            <a:ext cx="8219256" cy="1080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Сетчатый орнамент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элементы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распространяются во все стороны, создавая движения во всех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направлениях  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51" y="2132856"/>
            <a:ext cx="2680091" cy="36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91" y="2276872"/>
            <a:ext cx="2777661" cy="36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94" y="2924944"/>
            <a:ext cx="2653807" cy="359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214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Типы орнаментов: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5733256"/>
            <a:ext cx="8291264" cy="64807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Схемы построения сетчатого орнамента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03090"/>
            <a:ext cx="5272343" cy="42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753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76672"/>
            <a:ext cx="77724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презентации: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395536" y="2420888"/>
            <a:ext cx="8424936" cy="2304256"/>
          </a:xfrm>
        </p:spPr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Познакомить с видами и типами орнаментальных композиций; с закономерностями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построения орнаментов (линейно-ленточного, замкнутого, сетчатого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).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84443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Литература: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Бесчастнов Н.П. Изображение растительных мотивов: Учеб. пособие для студ. 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высш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. учеб. Заведений. – М.: 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Гуманит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. Изд. Центр ВЛАДОС, 2004 – 176с.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Буткевич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 Л.М. История орнамента: Учеб. Пособие для студ. 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Высш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пед.учеб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. заведений, - М.: 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Гуманит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. Изд. Центр ВЛАДОС, 2003. – 272с.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Фокина Л.В. Орнамент. Учебное пособие. – Ростов н/Д: изд-во «Феникс», 2000. – 96с.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Декоративные мотивы и орнаменты всех времен и стилей. – М: АСТ: 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Астрель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, 2007. – 206с.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Лучшие орнаменты и декоративные мотивы / пер. с англ. Т.М. 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Котельниковой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. – М: АСТ: 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Астрель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, 2008. – 638с.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180340" algn="l"/>
              </a:tabLst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2400" dirty="0"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8550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Геометрический орнамент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4869160"/>
            <a:ext cx="8352928" cy="158417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орнамент – состоит из сочетания линий – прямых, ломанных, кривых, геометрических фигур – треугольников, кругов. Он может состоять только из прямолинейных фигур и элементов, только из криволинейных и из переплетения различных геометрических форм.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0"/>
          <a:stretch/>
        </p:blipFill>
        <p:spPr bwMode="auto">
          <a:xfrm>
            <a:off x="524645" y="1431605"/>
            <a:ext cx="3827170" cy="276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08730" y="1324118"/>
            <a:ext cx="2642408" cy="397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524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48680"/>
            <a:ext cx="8183880" cy="57606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Растительный орнамент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4869160"/>
            <a:ext cx="8363271" cy="14693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орнамент использует многообразные формы и элементы растительного мира, изображаемые с большей или меньшей степенью их переработки и стилизации.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75656" y="1196752"/>
            <a:ext cx="2952328" cy="268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4" b="3081"/>
          <a:stretch/>
        </p:blipFill>
        <p:spPr bwMode="auto">
          <a:xfrm rot="10800000">
            <a:off x="4644008" y="1196752"/>
            <a:ext cx="2592288" cy="371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55"/>
          <a:stretch/>
        </p:blipFill>
        <p:spPr bwMode="auto">
          <a:xfrm>
            <a:off x="1436570" y="3979930"/>
            <a:ext cx="2991414" cy="86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039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Зооморфный орнамент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4797152"/>
            <a:ext cx="8363272" cy="17281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зверообразный) – пользуется стилизованными изображениями фигур животных и птиц или отдельных частей их фигур (конских голов, оленьих рогов). Эти изображения представляют как реальных, так и фантастических существ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17801"/>
            <a:ext cx="3163887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340768"/>
            <a:ext cx="494543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909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Антропологический орнамент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4797152"/>
            <a:ext cx="8219256" cy="172819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(антропоморфный или человекообразный) представляет собой композицию, состоящую из изображения фигур людей или отдельных элементов фигуры человека. Сюда же можно отнести различные фантастические существа типа дева-птица, человек-конь и др.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653" y="1112432"/>
            <a:ext cx="2982165" cy="365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10431"/>
            <a:ext cx="2180603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553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Геральдический орнамент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5229200"/>
            <a:ext cx="8219256" cy="100811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связан с изображением государственных и родовых гербов и отличительных знаков, эмблем, изображения «трофеев».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77632"/>
            <a:ext cx="2616190" cy="263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7632"/>
            <a:ext cx="2341029" cy="369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196" y="2204864"/>
            <a:ext cx="2100902" cy="243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075" y="3787949"/>
            <a:ext cx="1323182" cy="124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401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Шрифтовой орнамент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4941168"/>
            <a:ext cx="8291264" cy="151216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(вязь, переплетение) искусное соединение букв в строках, образующих тексты. Такие стилизованные надписи украшают, например, среднеазиатские средневековые мечети, встречаются в заглавиях рукописных и старопечатных книг, древних грамотах, надписях на иконах, на ювелирных изделиях.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025" y="1052736"/>
            <a:ext cx="2664296" cy="386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20" y="1340768"/>
            <a:ext cx="355205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304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Пейзажный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орнамент 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395536" y="4941168"/>
            <a:ext cx="8291264" cy="16561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главные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объекты этого орнамента – самые разнообразные природные мотивы: горы, деревья, скалы, водопады, часто в сочетании с архитектурными мотивами и элементами животного орнамента (Япония, Китай).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2" b="4914"/>
          <a:stretch/>
        </p:blipFill>
        <p:spPr bwMode="auto">
          <a:xfrm>
            <a:off x="4932040" y="1146667"/>
            <a:ext cx="3763757" cy="347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59343"/>
            <a:ext cx="4129861" cy="305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255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204</TotalTime>
  <Words>646</Words>
  <Application>Microsoft Office PowerPoint</Application>
  <PresentationFormat>Экран (4:3)</PresentationFormat>
  <Paragraphs>52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Справедливость</vt:lpstr>
      <vt:lpstr>Тема:   ОРНАМЕНТ</vt:lpstr>
      <vt:lpstr>       Цель презентации:</vt:lpstr>
      <vt:lpstr>Геометрический орнамент</vt:lpstr>
      <vt:lpstr>Растительный орнамент</vt:lpstr>
      <vt:lpstr>Зооморфный орнамент</vt:lpstr>
      <vt:lpstr>Антропологический орнамент </vt:lpstr>
      <vt:lpstr>Геральдический орнамент </vt:lpstr>
      <vt:lpstr>Шрифтовой орнамент </vt:lpstr>
      <vt:lpstr>Пейзажный орнамент </vt:lpstr>
      <vt:lpstr>Астральный орнамент</vt:lpstr>
      <vt:lpstr>Технический орнамент</vt:lpstr>
      <vt:lpstr>Орнамент:</vt:lpstr>
      <vt:lpstr>Презентация PowerPoint</vt:lpstr>
      <vt:lpstr>Типы орнаментов:</vt:lpstr>
      <vt:lpstr>Типы орнаментов:</vt:lpstr>
      <vt:lpstr>Типы орнаментов:</vt:lpstr>
      <vt:lpstr>Типы орнаментов:</vt:lpstr>
      <vt:lpstr>Типы орнаментов:</vt:lpstr>
      <vt:lpstr>Типы орнаментов:</vt:lpstr>
      <vt:lpstr>Литература: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777</cp:lastModifiedBy>
  <cp:revision>27</cp:revision>
  <dcterms:created xsi:type="dcterms:W3CDTF">2015-02-17T07:38:58Z</dcterms:created>
  <dcterms:modified xsi:type="dcterms:W3CDTF">2015-04-13T08:23:39Z</dcterms:modified>
</cp:coreProperties>
</file>