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sldIdLst>
    <p:sldId id="261" r:id="rId2"/>
    <p:sldId id="262" r:id="rId3"/>
    <p:sldId id="263" r:id="rId4"/>
    <p:sldId id="264" r:id="rId5"/>
    <p:sldId id="256" r:id="rId6"/>
    <p:sldId id="257" r:id="rId7"/>
    <p:sldId id="259" r:id="rId8"/>
    <p:sldId id="265" r:id="rId9"/>
    <p:sldId id="258" r:id="rId10"/>
    <p:sldId id="260" r:id="rId11"/>
    <p:sldId id="266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21029" autoAdjust="0"/>
    <p:restoredTop sz="94624" autoAdjust="0"/>
  </p:normalViewPr>
  <p:slideViewPr>
    <p:cSldViewPr>
      <p:cViewPr varScale="1">
        <p:scale>
          <a:sx n="69" d="100"/>
          <a:sy n="69" d="100"/>
        </p:scale>
        <p:origin x="-118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28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04B3372-42DC-4E44-A4C8-FFC1CA06205A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B9DB4E-68D2-42BE-B4E1-B85B1663181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dirty="0" smtClean="0"/>
              <a:t>Образец заголовка</a:t>
            </a:r>
            <a:endParaRPr kumimoji="0" lang="en-US" dirty="0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7B4CDE9-D2BA-4A2A-B35B-67076C5C498D}" type="datetimeFigureOut">
              <a:rPr lang="ru-RU" smtClean="0"/>
              <a:pPr/>
              <a:t>05.09.2015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B048FFC-19F3-4885-B427-8D5449C59E02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33400" y="2204864"/>
            <a:ext cx="7854696" cy="2776272"/>
          </a:xfrm>
          <a:ln w="57150">
            <a:solidFill>
              <a:schemeClr val="tx2">
                <a:lumMod val="75000"/>
              </a:schemeClr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  <a:scene3d>
            <a:camera prst="orthographicFront"/>
            <a:lightRig rig="threePt" dir="t"/>
          </a:scene3d>
          <a:sp3d>
            <a:bevelT/>
          </a:sp3d>
        </p:spPr>
        <p:txBody>
          <a:bodyPr>
            <a:normAutofit/>
          </a:bodyPr>
          <a:lstStyle/>
          <a:p>
            <a:pPr algn="ctr"/>
            <a:r>
              <a:rPr lang="ru-RU" sz="48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accent1">
                    <a:lumMod val="7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Пензенский край и литература</a:t>
            </a:r>
            <a:endParaRPr lang="ru-RU" sz="48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accent1">
                  <a:lumMod val="75000"/>
                </a:schemeClr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0648"/>
            <a:ext cx="8229600" cy="1586440"/>
          </a:xfrm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 fontScale="90000"/>
          </a:bodyPr>
          <a:lstStyle/>
          <a:p>
            <a:pPr algn="ctr"/>
            <a:r>
              <a:rPr lang="ru-RU" sz="3600" dirty="0" smtClean="0"/>
              <a:t/>
            </a:r>
            <a:br>
              <a:rPr lang="ru-RU" sz="3600" dirty="0" smtClean="0"/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/>
            </a:r>
            <a:b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</a:br>
            <a:r>
              <a:rPr lang="ru-RU" sz="3600" b="1" dirty="0" smtClean="0">
                <a:solidFill>
                  <a:schemeClr val="tx2">
                    <a:lumMod val="75000"/>
                  </a:schemeClr>
                </a:solidFill>
              </a:rPr>
              <a:t>Пензенская казенная палата, где служил </a:t>
            </a:r>
            <a:r>
              <a:rPr lang="ru-RU" sz="3600" b="1" dirty="0" err="1" smtClean="0">
                <a:solidFill>
                  <a:schemeClr val="tx2">
                    <a:lumMod val="75000"/>
                  </a:schemeClr>
                </a:solidFill>
              </a:rPr>
              <a:t>М.Е.Салтыков-Щедрин</a:t>
            </a:r>
            <a:r>
              <a:rPr lang="ru-RU" sz="3600" dirty="0" smtClean="0"/>
              <a:t/>
            </a:r>
            <a:br>
              <a:rPr lang="ru-RU" sz="3600" dirty="0" smtClean="0"/>
            </a:br>
            <a:endParaRPr lang="ru-RU" sz="3600" dirty="0"/>
          </a:p>
        </p:txBody>
      </p:sp>
      <p:pic>
        <p:nvPicPr>
          <p:cNvPr id="4" name="Содержимое 3" descr="RPGty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99592" y="2060848"/>
            <a:ext cx="3024336" cy="3384376"/>
          </a:xfr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2050" name="Picture 2" descr="C:\Users\Ольга\Desktop\4Si8m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4008" y="2564904"/>
            <a:ext cx="2952328" cy="3528392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764704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C00000"/>
                </a:solidFill>
              </a:rPr>
              <a:t>С праздником 1 сентября</a:t>
            </a:r>
            <a:endParaRPr lang="ru-RU" dirty="0">
              <a:solidFill>
                <a:srgbClr val="C00000"/>
              </a:solidFill>
            </a:endParaRPr>
          </a:p>
        </p:txBody>
      </p:sp>
      <p:pic>
        <p:nvPicPr>
          <p:cNvPr id="5" name="Содержимое 4" descr="flowers_167.gif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86012" y="2362994"/>
            <a:ext cx="4371975" cy="3533775"/>
          </a:xfrm>
          <a:ln w="76200">
            <a:solidFill>
              <a:srgbClr val="C00000"/>
            </a:solidFill>
          </a:ln>
          <a:effectLst>
            <a:innerShdw blurRad="63500" dist="50800" dir="18900000">
              <a:prstClr val="black">
                <a:alpha val="50000"/>
              </a:prstClr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mph" presetSubtype="1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override="childStyle">
                                        <p:cTn id="6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style.fontStyle</p:attrName>
                                        </p:attrNameLst>
                                      </p:cBhvr>
                                      <p:to>
                                        <p:strVal val="normal"/>
                                      </p:to>
                                    </p:set>
                                    <p:set>
                                      <p:cBhvr override="childStyle">
                                        <p:cTn id="7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style.fontWeight</p:attrName>
                                        </p:attrNameLst>
                                      </p:cBhvr>
                                      <p:to>
                                        <p:strVal val="bold"/>
                                      </p:to>
                                    </p:set>
                                    <p:set>
                                      <p:cBhvr override="childStyle">
                                        <p:cTn id="8" dur="indefinite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style.textDecorationUnderline</p:attrName>
                                        </p:attrNameLst>
                                      </p:cBhvr>
                                      <p:to>
                                        <p:strVal val="fals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txBody>
          <a:bodyPr/>
          <a:lstStyle/>
          <a:p>
            <a:pPr algn="ctr"/>
            <a:r>
              <a:rPr lang="ru-RU" b="1" dirty="0" smtClean="0"/>
              <a:t>2014 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ln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Год культуры</a:t>
            </a:r>
          </a:p>
          <a:p>
            <a:pPr algn="ctr">
              <a:buNone/>
            </a:pPr>
            <a:endParaRPr lang="ru-RU" sz="3600" b="1" dirty="0" smtClean="0">
              <a:solidFill>
                <a:schemeClr val="accent1">
                  <a:lumMod val="75000"/>
                </a:schemeClr>
              </a:solidFill>
            </a:endParaRPr>
          </a:p>
          <a:p>
            <a:pPr algn="ctr"/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Год 2</a:t>
            </a:r>
            <a:r>
              <a:rPr lang="en-US" sz="3600" b="1" dirty="0" smtClean="0">
                <a:solidFill>
                  <a:schemeClr val="accent1">
                    <a:lumMod val="75000"/>
                  </a:schemeClr>
                </a:solidFill>
              </a:rPr>
              <a:t>0</a:t>
            </a:r>
            <a:r>
              <a:rPr lang="ru-RU" sz="3600" b="1" dirty="0" smtClean="0">
                <a:solidFill>
                  <a:schemeClr val="accent1">
                    <a:lumMod val="75000"/>
                  </a:schemeClr>
                </a:solidFill>
              </a:rPr>
              <a:t>0-летия М.Ю. Лермонтова</a:t>
            </a:r>
            <a:endParaRPr lang="ru-RU" sz="3600" b="1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1.5" calcmode="lin" valueType="num">
                                      <p:cBhvr override="childStyle">
                                        <p:cTn id="17" dur="2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style.fontSize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Областной творческий конкурс, посвященный Году культуры </a:t>
            </a:r>
          </a:p>
          <a:p>
            <a:pPr algn="ctr">
              <a:lnSpc>
                <a:spcPct val="150000"/>
              </a:lnSpc>
            </a:pP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и 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2</a:t>
            </a:r>
            <a:r>
              <a:rPr lang="en-US" sz="1400" b="1" dirty="0" smtClean="0">
                <a:solidFill>
                  <a:schemeClr val="tx2">
                    <a:lumMod val="75000"/>
                  </a:schemeClr>
                </a:solidFill>
              </a:rPr>
              <a:t>0</a:t>
            </a:r>
            <a:r>
              <a:rPr lang="ru-RU" sz="1400" b="1" dirty="0" smtClean="0">
                <a:solidFill>
                  <a:schemeClr val="tx2">
                    <a:lumMod val="75000"/>
                  </a:schemeClr>
                </a:solidFill>
              </a:rPr>
              <a:t>0-летие М.Ю.Лермонтова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4" name="Рисунок 3"/>
          <p:cNvSpPr>
            <a:spLocks noGrp="1"/>
          </p:cNvSpPr>
          <p:nvPr>
            <p:ph type="pic" idx="1"/>
          </p:nvPr>
        </p:nvSpPr>
        <p:spPr/>
      </p:sp>
      <p:pic>
        <p:nvPicPr>
          <p:cNvPr id="1026" name="Picture 2" descr="C:\Users\Ольга\Desktop\11\колледж\Видео лермон\фото конкурс\IMG_622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5241">
            <a:off x="3953585" y="1809087"/>
            <a:ext cx="4049516" cy="2918796"/>
          </a:xfrm>
          <a:prstGeom prst="rect">
            <a:avLst/>
          </a:prstGeom>
          <a:noFill/>
        </p:spPr>
      </p:pic>
      <p:pic>
        <p:nvPicPr>
          <p:cNvPr id="1027" name="Picture 3" descr="C:\Users\Ольга\Desktop\11\колледж\Видео лермон\фото конкурс\IMG_623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196752"/>
            <a:ext cx="2136237" cy="160217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6" dur="2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 smtClean="0"/>
              <a:t>Открытое внеклассное мероприятие «Что есть любовь? 450-летие В.Шекспира», посвященное Году литературы</a:t>
            </a:r>
            <a:endParaRPr lang="ru-RU" sz="14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8" name="Рисунок 7" descr="1427880293-6202.jpg"/>
          <p:cNvPicPr>
            <a:picLocks noGrp="1" noChangeAspect="1"/>
          </p:cNvPicPr>
          <p:nvPr>
            <p:ph type="pic" idx="1"/>
          </p:nvPr>
        </p:nvPicPr>
        <p:blipFill>
          <a:blip r:embed="rId2" cstate="print"/>
          <a:srcRect l="5942" r="5942"/>
          <a:stretch>
            <a:fillRect/>
          </a:stretch>
        </p:blipFill>
        <p:spPr/>
      </p:pic>
      <p:pic>
        <p:nvPicPr>
          <p:cNvPr id="6" name="Picture 3" descr="C:\Users\Ольга\Desktop\11\колледж\Шекспир\Новая папка\SAM_088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196752"/>
            <a:ext cx="2160240" cy="144016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0162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2015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8712968" cy="2808312"/>
          </a:xfrm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Год   литературы</a:t>
            </a:r>
          </a:p>
          <a:p>
            <a:pPr algn="ctr"/>
            <a:r>
              <a:rPr lang="ru-RU" sz="6000" dirty="0" smtClean="0">
                <a:solidFill>
                  <a:schemeClr val="accent1">
                    <a:lumMod val="50000"/>
                  </a:schemeClr>
                </a:solidFill>
              </a:rPr>
              <a:t>145 лет А.И.Куприну</a:t>
            </a:r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50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84150" dist="241300" dir="11520000" sx="110000" sy="110000" algn="ctr">
              <a:srgbClr val="000000">
                <a:alpha val="18000"/>
              </a:srgbClr>
            </a:outerShdw>
          </a:effectLst>
        </p:spPr>
        <p:txBody>
          <a:bodyPr>
            <a:normAutofit fontScale="90000"/>
          </a:bodyPr>
          <a:lstStyle/>
          <a:p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Александр Иванович Куприн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pic>
        <p:nvPicPr>
          <p:cNvPr id="5" name="Содержимое 4" descr="b0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28602" y="1935163"/>
            <a:ext cx="5486796" cy="4389437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ln w="57150">
            <a:solidFill>
              <a:schemeClr val="bg2">
                <a:lumMod val="50000"/>
              </a:schemeClr>
            </a:solidFill>
          </a:ln>
        </p:spPr>
        <p:txBody>
          <a:bodyPr>
            <a:normAutofit/>
          </a:bodyPr>
          <a:lstStyle/>
          <a:p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</a:rPr>
              <a:t>Наровчат – Малая родина А.И.Куприна</a:t>
            </a:r>
            <a:endParaRPr lang="ru-RU" sz="3200" b="1" dirty="0">
              <a:solidFill>
                <a:schemeClr val="tx2">
                  <a:lumMod val="75000"/>
                </a:schemeClr>
              </a:solidFill>
            </a:endParaRPr>
          </a:p>
        </p:txBody>
      </p:sp>
      <p:pic>
        <p:nvPicPr>
          <p:cNvPr id="4" name="Содержимое 3" descr="13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7544" y="1844824"/>
            <a:ext cx="3312536" cy="3059063"/>
          </a:xfrm>
          <a:ln>
            <a:solidFill>
              <a:schemeClr val="bg2">
                <a:lumMod val="25000"/>
              </a:schemeClr>
            </a:solidFill>
          </a:ln>
        </p:spPr>
      </p:pic>
      <p:pic>
        <p:nvPicPr>
          <p:cNvPr id="1026" name="Picture 2" descr="C:\Users\Ольга\Desktop\pk05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381500" y="3284984"/>
            <a:ext cx="4475234" cy="3365376"/>
          </a:xfrm>
          <a:prstGeom prst="rect">
            <a:avLst/>
          </a:prstGeom>
          <a:noFill/>
          <a:ln>
            <a:solidFill>
              <a:schemeClr val="bg2">
                <a:lumMod val="25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1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33400" y="836712"/>
            <a:ext cx="7851648" cy="2016224"/>
          </a:xfrm>
        </p:spPr>
        <p:txBody>
          <a:bodyPr/>
          <a:lstStyle/>
          <a:p>
            <a:pPr algn="ctr"/>
            <a:r>
              <a:rPr lang="en-US" dirty="0" smtClean="0">
                <a:solidFill>
                  <a:schemeClr val="accent1">
                    <a:lumMod val="50000"/>
                  </a:schemeClr>
                </a:solidFill>
              </a:rPr>
              <a:t>201</a:t>
            </a:r>
            <a:r>
              <a:rPr lang="ru-RU" dirty="0" smtClean="0">
                <a:solidFill>
                  <a:schemeClr val="accent1">
                    <a:lumMod val="50000"/>
                  </a:schemeClr>
                </a:solidFill>
              </a:rPr>
              <a:t>6</a:t>
            </a:r>
            <a:endParaRPr lang="ru-RU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8712968" cy="2808312"/>
          </a:xfrm>
          <a:ln w="57150">
            <a:solidFill>
              <a:schemeClr val="tx1"/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  <a:outerShdw blurRad="127000" dist="38100" dir="2700000" algn="ctr">
              <a:srgbClr val="000000">
                <a:alpha val="45000"/>
              </a:srgbClr>
            </a:outerShdw>
          </a:effectLst>
          <a:scene3d>
            <a:camera prst="perspectiveFront" fov="2700000">
              <a:rot lat="20376000" lon="1938000" rev="20112001"/>
            </a:camera>
            <a:lightRig rig="soft" dir="t">
              <a:rot lat="0" lon="0" rev="0"/>
            </a:lightRig>
          </a:scene3d>
          <a:sp3d prstMaterial="translucentPowder">
            <a:bevelT w="203200" h="50800" prst="softRound"/>
          </a:sp3d>
        </p:spPr>
        <p:txBody>
          <a:bodyPr/>
          <a:lstStyle/>
          <a:p>
            <a:pPr algn="ctr"/>
            <a:endParaRPr lang="ru-RU" sz="6000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algn="ctr"/>
            <a:r>
              <a:rPr lang="ru-RU" sz="4800" dirty="0" smtClean="0">
                <a:solidFill>
                  <a:schemeClr val="accent1">
                    <a:lumMod val="50000"/>
                  </a:schemeClr>
                </a:solidFill>
              </a:rPr>
              <a:t>190 лет </a:t>
            </a:r>
            <a:r>
              <a:rPr lang="ru-RU" sz="4800" dirty="0" err="1" smtClean="0">
                <a:solidFill>
                  <a:schemeClr val="accent1">
                    <a:lumMod val="50000"/>
                  </a:schemeClr>
                </a:solidFill>
              </a:rPr>
              <a:t>М.Е.Салтыкову-Щедрину</a:t>
            </a:r>
            <a:endParaRPr lang="ru-RU" sz="48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908720"/>
            <a:ext cx="7772400" cy="1368152"/>
          </a:xfrm>
          <a:ln w="57150">
            <a:solidFill>
              <a:schemeClr val="tx2">
                <a:lumMod val="60000"/>
                <a:lumOff val="40000"/>
              </a:schemeClr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/>
          <a:lstStyle/>
          <a:p>
            <a:pPr algn="ctr"/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Михаил </a:t>
            </a:r>
            <a:r>
              <a:rPr lang="ru-RU" sz="3600" dirty="0" err="1" smtClean="0">
                <a:solidFill>
                  <a:schemeClr val="tx2">
                    <a:lumMod val="75000"/>
                  </a:schemeClr>
                </a:solidFill>
              </a:rPr>
              <a:t>Евграфович</a:t>
            </a:r>
            <a:r>
              <a:rPr lang="ru-RU" sz="3600" dirty="0" smtClean="0">
                <a:solidFill>
                  <a:schemeClr val="tx2">
                    <a:lumMod val="75000"/>
                  </a:schemeClr>
                </a:solidFill>
              </a:rPr>
              <a:t> Салтыков-Щедрин</a:t>
            </a:r>
            <a:endParaRPr lang="ru-RU" sz="3600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44207" y="4755137"/>
            <a:ext cx="7772400" cy="1509712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Ольга\Desktop\0005-004-Sluzhb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15816" y="2708920"/>
            <a:ext cx="3972099" cy="3888432"/>
          </a:xfrm>
          <a:prstGeom prst="rect">
            <a:avLst/>
          </a:prstGeom>
          <a:noFill/>
          <a:ln w="76200">
            <a:solidFill>
              <a:schemeClr val="tx2">
                <a:lumMod val="50000"/>
              </a:schemeClr>
            </a:solidFill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Открытая">
      <a:maj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ajorFont>
      <a:minorFont>
        <a:latin typeface="Lucida Sans Unicode"/>
        <a:ea typeface=""/>
        <a:cs typeface="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Uigh" typeface="Microsoft Uighur"/>
      </a:minorFont>
    </a:fontScheme>
    <a:fmtScheme name="Официальная">
      <a:fillStyleLst>
        <a:solidFill>
          <a:schemeClr val="phClr"/>
        </a:solidFill>
        <a:solidFill>
          <a:schemeClr val="phClr">
            <a:tint val="45000"/>
          </a:schemeClr>
        </a:solidFill>
        <a:solidFill>
          <a:schemeClr val="phClr">
            <a:tint val="95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1429" cap="flat" cmpd="sng" algn="ctr">
          <a:solidFill>
            <a:schemeClr val="phClr"/>
          </a:solidFill>
          <a:prstDash val="sysDash"/>
        </a:ln>
        <a:ln w="200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contourW="9525" prstMaterial="matte">
            <a:bevelT w="0" h="0"/>
            <a:contourClr>
              <a:schemeClr val="phClr">
                <a:shade val="70000"/>
                <a:satMod val="105000"/>
              </a:schemeClr>
            </a:contourClr>
          </a:sp3d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soft" dir="b">
              <a:rot lat="0" lon="0" rev="0"/>
            </a:lightRig>
          </a:scene3d>
          <a:sp3d prstMaterial="dkEdge">
            <a:bevelT w="63500" h="63500" prst="cross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158</TotalTime>
  <Words>66</Words>
  <Application>Microsoft Office PowerPoint</Application>
  <PresentationFormat>Экран (4:3)</PresentationFormat>
  <Paragraphs>19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Поток</vt:lpstr>
      <vt:lpstr>Слайд 1</vt:lpstr>
      <vt:lpstr>2014 </vt:lpstr>
      <vt:lpstr>Слайд 3</vt:lpstr>
      <vt:lpstr>Слайд 4</vt:lpstr>
      <vt:lpstr>2015</vt:lpstr>
      <vt:lpstr>Александр Иванович Куприн</vt:lpstr>
      <vt:lpstr>Наровчат – Малая родина А.И.Куприна</vt:lpstr>
      <vt:lpstr>2016</vt:lpstr>
      <vt:lpstr>Михаил Евграфович Салтыков-Щедрин</vt:lpstr>
      <vt:lpstr>  Пензенская казенная палата, где служил М.Е.Салтыков-Щедрин </vt:lpstr>
      <vt:lpstr>С праздником 1 сентября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Ольга</dc:creator>
  <cp:lastModifiedBy>Ольга</cp:lastModifiedBy>
  <cp:revision>23</cp:revision>
  <dcterms:created xsi:type="dcterms:W3CDTF">2015-08-28T14:15:22Z</dcterms:created>
  <dcterms:modified xsi:type="dcterms:W3CDTF">2015-09-05T16:53:55Z</dcterms:modified>
</cp:coreProperties>
</file>