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9" r:id="rId2"/>
    <p:sldId id="262" r:id="rId3"/>
    <p:sldId id="269" r:id="rId4"/>
    <p:sldId id="261" r:id="rId5"/>
    <p:sldId id="263" r:id="rId6"/>
    <p:sldId id="265" r:id="rId7"/>
    <p:sldId id="266" r:id="rId8"/>
    <p:sldId id="270" r:id="rId9"/>
    <p:sldId id="271" r:id="rId10"/>
    <p:sldId id="273" r:id="rId11"/>
    <p:sldId id="272" r:id="rId12"/>
    <p:sldId id="267" r:id="rId13"/>
    <p:sldId id="274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3300"/>
    <a:srgbClr val="993300"/>
    <a:srgbClr val="D60093"/>
    <a:srgbClr val="1C1C1C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94684" autoAdjust="0"/>
  </p:normalViewPr>
  <p:slideViewPr>
    <p:cSldViewPr>
      <p:cViewPr>
        <p:scale>
          <a:sx n="78" d="100"/>
          <a:sy n="78" d="100"/>
        </p:scale>
        <p:origin x="-888" y="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t>21.09.2015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59832" y="3717032"/>
            <a:ext cx="48744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993300"/>
                </a:solidFill>
                <a:latin typeface="Bodoni MT Black" panose="02070A03080606020203" pitchFamily="18" charset="0"/>
              </a:rPr>
              <a:t>3 </a:t>
            </a:r>
            <a:r>
              <a:rPr lang="ru-RU" sz="2400" dirty="0" smtClean="0">
                <a:solidFill>
                  <a:srgbClr val="993300"/>
                </a:solidFill>
              </a:rPr>
              <a:t>февраля – День борьбы с ненормативной </a:t>
            </a:r>
            <a:r>
              <a:rPr lang="ru-RU" sz="2400" dirty="0" smtClean="0">
                <a:solidFill>
                  <a:srgbClr val="993300"/>
                </a:solidFill>
              </a:rPr>
              <a:t>лексикой</a:t>
            </a:r>
          </a:p>
          <a:p>
            <a:pPr algn="ctr"/>
            <a:endParaRPr lang="ru-RU" sz="2400" dirty="0" smtClean="0">
              <a:solidFill>
                <a:srgbClr val="993300"/>
              </a:solidFill>
            </a:endParaRPr>
          </a:p>
          <a:p>
            <a:pPr algn="r"/>
            <a:r>
              <a:rPr lang="ru-RU" sz="2000" dirty="0" smtClean="0">
                <a:latin typeface="Arial Black" panose="020B0A04020102020204" pitchFamily="34" charset="0"/>
              </a:rPr>
              <a:t>Группа 15-К-9/3</a:t>
            </a:r>
          </a:p>
          <a:p>
            <a:pPr algn="r"/>
            <a:r>
              <a:rPr lang="ru-RU" sz="2000" dirty="0" smtClean="0">
                <a:latin typeface="Arial Black" panose="020B0A04020102020204" pitchFamily="34" charset="0"/>
              </a:rPr>
              <a:t>Куратор: </a:t>
            </a:r>
            <a:r>
              <a:rPr lang="ru-RU" sz="2000" dirty="0" err="1" smtClean="0">
                <a:latin typeface="Arial Black" panose="020B0A04020102020204" pitchFamily="34" charset="0"/>
              </a:rPr>
              <a:t>Смотрова</a:t>
            </a:r>
            <a:r>
              <a:rPr lang="ru-RU" sz="2000" dirty="0" smtClean="0">
                <a:latin typeface="Arial Black" panose="020B0A04020102020204" pitchFamily="34" charset="0"/>
              </a:rPr>
              <a:t> О.А.</a:t>
            </a:r>
            <a:endParaRPr lang="ru-RU" sz="2000" dirty="0">
              <a:solidFill>
                <a:srgbClr val="9933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52439" y="890197"/>
            <a:ext cx="742704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День борьбы с ненормативной лексикой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6" r="7622"/>
          <a:stretch/>
        </p:blipFill>
        <p:spPr>
          <a:xfrm>
            <a:off x="853441" y="3418765"/>
            <a:ext cx="2304288" cy="2713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02212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866">
        <p:split orient="vert"/>
      </p:transition>
    </mc:Choice>
    <mc:Fallback>
      <p:transition spd="slow" advTm="1086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5361" y="570331"/>
            <a:ext cx="6965245" cy="120248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ИЛИ?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7984" y="1772816"/>
            <a:ext cx="7200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М</a:t>
            </a:r>
          </a:p>
          <a:p>
            <a:r>
              <a:rPr lang="ru-RU" sz="32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А</a:t>
            </a:r>
          </a:p>
          <a:p>
            <a:r>
              <a:rPr lang="ru-RU" sz="32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Т</a:t>
            </a:r>
          </a:p>
          <a:p>
            <a:r>
              <a:rPr lang="ru-RU" sz="3200" dirty="0">
                <a:solidFill>
                  <a:srgbClr val="00B0F0"/>
                </a:solidFill>
                <a:latin typeface="Arial Black" panose="020B0A04020102020204" pitchFamily="34" charset="0"/>
              </a:rPr>
              <a:t>А</a:t>
            </a:r>
            <a:endParaRPr lang="ru-RU" sz="3200" dirty="0" smtClean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endParaRPr lang="ru-RU" sz="3200" dirty="0" smtClean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r>
              <a:rPr lang="ru-RU" sz="32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НЕТ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29"/>
          <a:stretch/>
        </p:blipFill>
        <p:spPr>
          <a:xfrm>
            <a:off x="1149576" y="1508302"/>
            <a:ext cx="2835794" cy="2280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059" y="1454659"/>
            <a:ext cx="3020152" cy="2437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04" y="3892119"/>
            <a:ext cx="2953440" cy="210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8"/>
          <a:stretch/>
        </p:blipFill>
        <p:spPr>
          <a:xfrm>
            <a:off x="5579487" y="3892119"/>
            <a:ext cx="2266928" cy="2396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5324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12">
        <p14:prism/>
      </p:transition>
    </mc:Choice>
    <mc:Fallback>
      <p:transition spd="slow" advTm="80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Так кем хочешь стать ТЫ?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0" t="30688" r="6437" b="9632"/>
          <a:stretch/>
        </p:blipFill>
        <p:spPr>
          <a:xfrm>
            <a:off x="1835696" y="2276872"/>
            <a:ext cx="5811700" cy="3312368"/>
          </a:xfrm>
        </p:spPr>
      </p:pic>
    </p:spTree>
    <p:extLst>
      <p:ext uri="{BB962C8B-B14F-4D97-AF65-F5344CB8AC3E}">
        <p14:creationId xmlns:p14="http://schemas.microsoft.com/office/powerpoint/2010/main" val="1269085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713">
        <p:blinds dir="vert"/>
      </p:transition>
    </mc:Choice>
    <mc:Fallback>
      <p:transition spd="slow" advTm="4713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599" y="590858"/>
            <a:ext cx="74168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матом надо 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бороться, </a:t>
            </a:r>
            <a:endParaRPr lang="ru-RU" sz="4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каждый должен осознавать, что это некультурно.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9712" y="443711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888" y="3145403"/>
            <a:ext cx="6466066" cy="31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765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7408">
        <p14:vortex dir="r"/>
      </p:transition>
    </mc:Choice>
    <mc:Fallback>
      <p:transition spd="slow" advTm="74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МЫ НЕ РУГАЕМСЯ МАТОМ!!!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" r="10676"/>
          <a:stretch/>
        </p:blipFill>
        <p:spPr>
          <a:xfrm>
            <a:off x="1619672" y="2132856"/>
            <a:ext cx="5948128" cy="39821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38724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29"/>
    </mc:Choice>
    <mc:Fallback>
      <p:transition spd="slow" advTm="862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1_david_guetta_dangerous_myzuka.or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9112.68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2080" y="5301208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rgbClr val="FF0000"/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91336" y="692696"/>
            <a:ext cx="74888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СКВЕРНОСЛОВИЕ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это 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речь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наполненная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неприличными выражениями, </a:t>
            </a:r>
            <a:endParaRPr lang="en-US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непристойными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словами, бранью. 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Есть много определений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нецензурная брань, непечатные выражения, матерщина, нецензурная лексика, лексика «телесного низа» и др. Но издревле матерщина в русском народе именуется сквернословием, от слова «скверна».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272" y="2780928"/>
            <a:ext cx="5098961" cy="351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068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4011">
        <p:circle/>
      </p:transition>
    </mc:Choice>
    <mc:Fallback>
      <p:transition spd="slow" advTm="2401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40" y="657826"/>
            <a:ext cx="1828800" cy="1828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483768" y="764703"/>
            <a:ext cx="590465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Историческая справка </a:t>
            </a:r>
          </a:p>
          <a:p>
            <a:pPr lvl="0" algn="r"/>
            <a:r>
              <a:rPr lang="ru-RU" sz="240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2400" dirty="0" smtClean="0">
              <a:solidFill>
                <a:srgbClr val="F7964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2000" dirty="0" smtClean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</a:t>
            </a:r>
            <a:r>
              <a:rPr lang="ru-RU" sz="200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времена царя Алексея Михайловича Романова услышать на улице мат было просто невозможно. И это объясняется не только скромностью и деликатностью наших предков, </a:t>
            </a:r>
          </a:p>
          <a:p>
            <a:pPr lvl="0" algn="ctr"/>
            <a:r>
              <a:rPr lang="ru-RU" sz="200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и политикой, проводимой государством. </a:t>
            </a:r>
          </a:p>
          <a:p>
            <a:pPr lvl="0" algn="ctr"/>
            <a:r>
              <a:rPr lang="ru-RU" sz="200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Соборному уложению за использование непотребных слов налагалось жестокое наказание — вплоть до смертной казни.</a:t>
            </a:r>
          </a:p>
          <a:p>
            <a:pPr lvl="0" algn="ctr"/>
            <a:r>
              <a:rPr lang="ru-RU" sz="200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Потом пришли иные времена. Грубая брань зазвучала сначала в кабаках, а потом выплеснулась на улицы городов. В XIX веке сквернословие постепенно из ругани превратилось в основу языка фабричных </a:t>
            </a:r>
            <a:endParaRPr lang="en-US" sz="2000" dirty="0" smtClean="0">
              <a:solidFill>
                <a:srgbClr val="F79646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2000" dirty="0" smtClean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рабочих </a:t>
            </a:r>
            <a:r>
              <a:rPr lang="ru-RU" sz="2000" dirty="0">
                <a:solidFill>
                  <a:srgbClr val="F79646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мастеровых. </a:t>
            </a:r>
          </a:p>
        </p:txBody>
      </p:sp>
    </p:spTree>
    <p:extLst>
      <p:ext uri="{BB962C8B-B14F-4D97-AF65-F5344CB8AC3E}">
        <p14:creationId xmlns:p14="http://schemas.microsoft.com/office/powerpoint/2010/main" val="184912887"/>
      </p:ext>
    </p:extLst>
  </p:cSld>
  <p:clrMapOvr>
    <a:masterClrMapping/>
  </p:clrMapOvr>
  <p:transition spd="slow" advTm="20516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764704"/>
            <a:ext cx="74168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Нецензурные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слова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чаще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появляются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литературных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произведениях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разговорной речи. 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Ругаться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матом теперь позволено даже по ТВ. Но не всё, что употребительно, </a:t>
            </a:r>
            <a:endParaRPr lang="ru-RU" sz="28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нормально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полезно.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900" y="3573016"/>
            <a:ext cx="4684200" cy="26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57825"/>
      </p:ext>
    </p:extLst>
  </p:cSld>
  <p:clrMapOvr>
    <a:masterClrMapping/>
  </p:clrMapOvr>
  <p:transition spd="slow" advTm="9122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39" y="719544"/>
            <a:ext cx="1613281" cy="153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461344" y="719544"/>
            <a:ext cx="595775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 плохо сквернословие? </a:t>
            </a:r>
            <a:endParaRPr lang="ru-RU" sz="25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</a:t>
            </a:r>
            <a:r>
              <a:rPr lang="ru-RU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плохого в том, чтобы ругаться матом?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0127" y="1744911"/>
            <a:ext cx="693415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Сквернословить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это то же самое, что плевать в небо, потому что сквернословие обязательно возвращается к вам. Те люди, которые часто и много сквернословят, подвергаются ругани со стороны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других. 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Причиняя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зло окружающим, сквернослов может не знать, что самый большой вред он наносит себе и своему потомству. Скверные слова негативно воздействуют на генетический код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матершинника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фиксируются в нем, становясь проклятием, падающим на собственную голову и определяющим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плохую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наследственность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6219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2248">
        <p14:flythrough/>
      </p:transition>
    </mc:Choice>
    <mc:Fallback>
      <p:transition spd="slow" advTm="222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8479" y="764704"/>
            <a:ext cx="381642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Матерная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брань 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pPr algn="ctr"/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только 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набор непристойностей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Подобная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лексика 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свидетельствует </a:t>
            </a:r>
          </a:p>
          <a:p>
            <a:pPr algn="ctr"/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духовной болезни человека. </a:t>
            </a:r>
            <a:endParaRPr lang="ru-RU" sz="2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Ведь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слово 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pPr algn="ctr"/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просто набор звуков, выражающих мысль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Оно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способно очень многое рассказать о нашем душевном состоянии. Сократ говорил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«Каков человек, </a:t>
            </a:r>
            <a:endParaRPr lang="en-US" sz="2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такова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и речь».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836712"/>
            <a:ext cx="3456384" cy="489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363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2351">
        <p14:doors dir="vert"/>
      </p:transition>
    </mc:Choice>
    <mc:Fallback>
      <p:transition spd="slow" advTm="223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688" y="836712"/>
            <a:ext cx="65179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Речь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мощное оружие в руках человека. 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Речью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можно ранить гораздо сильнее, чем кулаком. Речь – это мощнейший инструмент убеждения. 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Речь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выполняет важную жизненную функцию. 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её помощью, мы обмениваемся друг с другом мыслями. Языком нужно уметь владеть. </a:t>
            </a:r>
            <a:endParaRPr lang="en-US" sz="2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Выражать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свои мысли нужно красиво, </a:t>
            </a:r>
            <a:endParaRPr lang="en-US" sz="2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засоряю речь различного рода мусором.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91257"/>
            <a:ext cx="3982124" cy="2790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5252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4968">
        <p:cut/>
      </p:transition>
    </mc:Choice>
    <mc:Fallback>
      <p:transition advTm="14968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836712"/>
            <a:ext cx="6768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Согласно статистике, в наши дни ненормативную лексику используют </a:t>
            </a:r>
            <a:endParaRPr lang="en-US" sz="2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своей речи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страны. 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880" y="1916831"/>
            <a:ext cx="4556256" cy="416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3947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793">
        <p14:warp dir="in"/>
      </p:transition>
    </mc:Choice>
    <mc:Fallback>
      <p:transition spd="slow" advTm="57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3611" y="764704"/>
            <a:ext cx="6965245" cy="120248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Кем ты хочешь быть?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" t="5424" r="9959" b="20363"/>
          <a:stretch/>
        </p:blipFill>
        <p:spPr>
          <a:xfrm>
            <a:off x="5148064" y="1628800"/>
            <a:ext cx="2873464" cy="235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0"/>
          <a:stretch/>
        </p:blipFill>
        <p:spPr>
          <a:xfrm>
            <a:off x="1259632" y="1556792"/>
            <a:ext cx="2951386" cy="235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9"/>
          <a:stretch/>
        </p:blipFill>
        <p:spPr>
          <a:xfrm>
            <a:off x="1259632" y="3704035"/>
            <a:ext cx="2951386" cy="2293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4" r="4268" b="7871"/>
          <a:stretch/>
        </p:blipFill>
        <p:spPr>
          <a:xfrm>
            <a:off x="5148064" y="3788752"/>
            <a:ext cx="2950008" cy="2288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427984" y="1772816"/>
            <a:ext cx="7200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М</a:t>
            </a:r>
          </a:p>
          <a:p>
            <a:r>
              <a:rPr lang="ru-RU" sz="32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А</a:t>
            </a:r>
          </a:p>
          <a:p>
            <a:r>
              <a:rPr lang="ru-RU" sz="32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Т</a:t>
            </a:r>
          </a:p>
          <a:p>
            <a:endParaRPr lang="ru-RU" sz="3200" dirty="0" smtClean="0">
              <a:solidFill>
                <a:srgbClr val="00B0F0"/>
              </a:solidFill>
              <a:latin typeface="Arial Black" panose="020B0A04020102020204" pitchFamily="34" charset="0"/>
            </a:endParaRPr>
          </a:p>
          <a:p>
            <a:r>
              <a:rPr lang="ru-RU" sz="32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Е</a:t>
            </a:r>
          </a:p>
          <a:p>
            <a:r>
              <a:rPr lang="ru-RU" sz="32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С</a:t>
            </a:r>
          </a:p>
          <a:p>
            <a:r>
              <a:rPr lang="ru-RU" sz="32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Т</a:t>
            </a:r>
          </a:p>
          <a:p>
            <a:r>
              <a:rPr lang="ru-RU" sz="3200" dirty="0">
                <a:solidFill>
                  <a:srgbClr val="00B0F0"/>
                </a:solidFill>
                <a:latin typeface="Arial Black" panose="020B0A04020102020204" pitchFamily="34" charset="0"/>
              </a:rPr>
              <a:t>Ь</a:t>
            </a:r>
          </a:p>
        </p:txBody>
      </p:sp>
    </p:spTree>
    <p:extLst>
      <p:ext uri="{BB962C8B-B14F-4D97-AF65-F5344CB8AC3E}">
        <p14:creationId xmlns:p14="http://schemas.microsoft.com/office/powerpoint/2010/main" val="182027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6648">
        <p14:shred/>
      </p:transition>
    </mc:Choice>
    <mc:Fallback>
      <p:transition spd="slow" advTm="66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226</TotalTime>
  <Words>276</Words>
  <Application>Microsoft Office PowerPoint</Application>
  <PresentationFormat>Экран (4:3)</PresentationFormat>
  <Paragraphs>61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Кнопка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Кем ты хочешь быть?</vt:lpstr>
      <vt:lpstr>ИЛИ?</vt:lpstr>
      <vt:lpstr>Так кем хочешь стать ТЫ?</vt:lpstr>
      <vt:lpstr>Презентация PowerPoint</vt:lpstr>
      <vt:lpstr>МЫ НЕ РУГАЕМСЯ МАТОМ!!!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Web-программист</dc:creator>
  <cp:lastModifiedBy>Microsoft Office</cp:lastModifiedBy>
  <cp:revision>32</cp:revision>
  <dcterms:modified xsi:type="dcterms:W3CDTF">2015-09-21T17:53:40Z</dcterms:modified>
</cp:coreProperties>
</file>