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7747-8295-476D-A259-8625820CEFA7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1010-F435-4223-BC80-36E037ECD6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274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7747-8295-476D-A259-8625820CEFA7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1010-F435-4223-BC80-36E037ECD6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080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7747-8295-476D-A259-8625820CEFA7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1010-F435-4223-BC80-36E037ECD6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2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7747-8295-476D-A259-8625820CEFA7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1010-F435-4223-BC80-36E037ECD6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330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7747-8295-476D-A259-8625820CEFA7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1010-F435-4223-BC80-36E037ECD6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763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7747-8295-476D-A259-8625820CEFA7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1010-F435-4223-BC80-36E037ECD6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114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7747-8295-476D-A259-8625820CEFA7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1010-F435-4223-BC80-36E037ECD6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309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7747-8295-476D-A259-8625820CEFA7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1010-F435-4223-BC80-36E037ECD6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349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7747-8295-476D-A259-8625820CEFA7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1010-F435-4223-BC80-36E037ECD6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635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7747-8295-476D-A259-8625820CEFA7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1010-F435-4223-BC80-36E037ECD6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742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7747-8295-476D-A259-8625820CEFA7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1010-F435-4223-BC80-36E037ECD6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321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C7747-8295-476D-A259-8625820CEFA7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A1010-F435-4223-BC80-36E037ECD6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947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alog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ebet-kredit.inf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achbuh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uhgalteria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lerk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uh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lavbukh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uhonline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infin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usmanAL\Desktop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006" y="0"/>
            <a:ext cx="917605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628800"/>
            <a:ext cx="784887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ИНТЕРНЕТ – РЕСУРСЫ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студентов специальности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«Экономика и бухгалтерский учет»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Автор: преподаватель колледжа</a:t>
            </a:r>
          </a:p>
          <a:p>
            <a:pPr algn="ctr"/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Воробьева Марина Михайловна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6296" y="4336988"/>
            <a:ext cx="1646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январь 2014 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3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usmanAL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5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7894" y="188640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ИНТЕРНЕТ – РЕСУРСЫ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студентов специальности «Экономика и бухгалтерский учет»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3437417"/>
            <a:ext cx="2925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</a:rPr>
              <a:t>Федеральное законодательство</a:t>
            </a:r>
          </a:p>
          <a:p>
            <a:endParaRPr lang="ru-RU" sz="1600" b="1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Calibri"/>
              </a:rPr>
              <a:t>Всё о налогах и сборах.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700" y="1146552"/>
            <a:ext cx="813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Официальный сайт Федеральной налоговой службы Российской Федерации</a:t>
            </a: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RusmanAL\Desktop\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0702" y="1700808"/>
            <a:ext cx="5932711" cy="401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1898" y="5531504"/>
            <a:ext cx="2351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  <a:hlinkClick r:id="rId4"/>
              </a:rPr>
              <a:t>http://www.nalog.ru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9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usmanAL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5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7894" y="188640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ИНТЕРНЕТ – РЕСУРСЫ</a:t>
            </a:r>
          </a:p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студентов специальности «Экономика и бухгалтерский учет»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8778" y="1052736"/>
            <a:ext cx="4137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Бухгалтерский учет для начинающих</a:t>
            </a: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RusmanAL\Desktop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9152"/>
            <a:ext cx="598532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04587" y="3356992"/>
            <a:ext cx="309634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Доступное изложение</a:t>
            </a:r>
            <a:r>
              <a:rPr lang="ru-RU" sz="1500" dirty="0" smtClean="0"/>
              <a:t>.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Теория. 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Практикум с примерами.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Полезные ссылки.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Самоконтроль тестированием.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2200" y="5756974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http://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debet-kredit.info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3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usmanAL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5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7894" y="188640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ИНТЕРНЕТ – РЕСУРСЫ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студентов специальности «Экономика и бухгалтерский учет»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8778" y="1052736"/>
            <a:ext cx="4137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Бухгалтерский учет для начинающих</a:t>
            </a: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3281208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Удобная навигация</a:t>
            </a:r>
            <a:r>
              <a:rPr lang="ru-RU" sz="1500" dirty="0" smtClean="0">
                <a:solidFill>
                  <a:prstClr val="black"/>
                </a:solidFill>
              </a:rPr>
              <a:t>.</a:t>
            </a:r>
          </a:p>
          <a:p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Видеоуроки. </a:t>
            </a:r>
          </a:p>
          <a:p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Бесплатная рассылка учебных материалов.</a:t>
            </a:r>
          </a:p>
        </p:txBody>
      </p:sp>
      <p:pic>
        <p:nvPicPr>
          <p:cNvPr id="2050" name="Picture 2" descr="C:\Users\RusmanAL\Desktop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1"/>
            <a:ext cx="589458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0197" y="5651955"/>
            <a:ext cx="2375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0000FF"/>
                </a:solidFill>
                <a:latin typeface="Times New Roman"/>
                <a:ea typeface="Calibri"/>
                <a:hlinkClick r:id="rId4"/>
              </a:rPr>
              <a:t>http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hlinkClick r:id="rId4"/>
              </a:rPr>
              <a:t>://www.nachbuh.ru/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555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usmanAL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5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7894" y="188640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ИНТЕРНЕТ – РЕСУРСЫ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студентов специальности «Экономика и бухгалтерский учет»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7894" y="1068524"/>
            <a:ext cx="690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Бухгалтерский учет для студентов, прошедших начальный курс</a:t>
            </a: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4587" y="3356992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/>
                <a:ea typeface="Calibri"/>
              </a:rPr>
              <a:t>Удобный </a:t>
            </a:r>
            <a:r>
              <a:rPr lang="ru-RU" sz="1600" b="1" dirty="0">
                <a:latin typeface="Times New Roman"/>
                <a:ea typeface="Calibri"/>
              </a:rPr>
              <a:t>интерфейс. </a:t>
            </a:r>
            <a:endParaRPr lang="ru-RU" sz="1600" b="1" dirty="0" smtClean="0">
              <a:latin typeface="Times New Roman"/>
              <a:ea typeface="Calibri"/>
            </a:endParaRPr>
          </a:p>
          <a:p>
            <a:r>
              <a:rPr lang="ru-RU" sz="1600" b="1" dirty="0" smtClean="0">
                <a:latin typeface="Times New Roman"/>
                <a:ea typeface="Calibri"/>
              </a:rPr>
              <a:t>Система </a:t>
            </a:r>
            <a:r>
              <a:rPr lang="ru-RU" sz="1600" b="1" dirty="0">
                <a:latin typeface="Times New Roman"/>
                <a:ea typeface="Calibri"/>
              </a:rPr>
              <a:t>поиска по порталу</a:t>
            </a:r>
            <a:endParaRPr lang="ru-RU" sz="15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RusmanAL\Desktop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730" y="1556792"/>
            <a:ext cx="568496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6038" y="5753869"/>
            <a:ext cx="268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http://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www.buhgalteria.ru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55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usmanAL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5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7894" y="188640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ИНТЕРНЕТ – РЕСУРСЫ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студентов специальности «Экономика и бухгалтерский учет»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917" y="2996952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/>
                <a:ea typeface="Calibri"/>
              </a:rPr>
              <a:t>Бухгалтерский  учет. </a:t>
            </a:r>
          </a:p>
          <a:p>
            <a:r>
              <a:rPr lang="ru-RU" sz="1600" b="1" dirty="0" smtClean="0">
                <a:latin typeface="Times New Roman"/>
                <a:ea typeface="Calibri"/>
              </a:rPr>
              <a:t>Налоговое  право.</a:t>
            </a:r>
          </a:p>
          <a:p>
            <a:r>
              <a:rPr lang="ru-RU" sz="1600" b="1" dirty="0" smtClean="0">
                <a:latin typeface="Times New Roman"/>
                <a:ea typeface="Calibri"/>
              </a:rPr>
              <a:t>Банки.</a:t>
            </a:r>
          </a:p>
          <a:p>
            <a:r>
              <a:rPr lang="ru-RU" sz="1600" b="1" dirty="0" smtClean="0">
                <a:latin typeface="Times New Roman"/>
                <a:ea typeface="Calibri"/>
              </a:rPr>
              <a:t>1С бухгалтерия.</a:t>
            </a:r>
            <a:endParaRPr lang="ru-RU" sz="15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RusmanAL\Desktop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74441"/>
            <a:ext cx="6423160" cy="431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5604830"/>
            <a:ext cx="2125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hlinkClick r:id="rId4"/>
              </a:rPr>
              <a:t>http://www.klerk.ru/</a:t>
            </a:r>
            <a:r>
              <a:rPr lang="ru-RU" dirty="0">
                <a:latin typeface="Times New Roman"/>
                <a:ea typeface="Calibri"/>
              </a:rPr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1012086"/>
            <a:ext cx="463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Междисциплинарные учебные материалы</a:t>
            </a: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55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usmanAL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5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7894" y="188640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ИНТЕРНЕТ – РЕСУРСЫ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студентов специальности «Экономика и бухгалтерский учет»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61512" y="3379657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Calibri"/>
              </a:rPr>
              <a:t>Бухгалтерский  учет. </a:t>
            </a:r>
          </a:p>
          <a:p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Calibri"/>
              </a:rPr>
              <a:t>Налогообложение.</a:t>
            </a:r>
          </a:p>
          <a:p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Calibri"/>
              </a:rPr>
              <a:t>Отчетность.</a:t>
            </a:r>
          </a:p>
          <a:p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Calibri"/>
              </a:rPr>
              <a:t>1С бухгалтерия.</a:t>
            </a:r>
            <a:endParaRPr lang="ru-RU" sz="15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588" y="1064293"/>
            <a:ext cx="806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Специализированный сайт 1С.    Междисциплинарные учебные материалы</a:t>
            </a: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RusmanAL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91" y="1556792"/>
            <a:ext cx="6264697" cy="424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61512" y="5623872"/>
            <a:ext cx="2140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  <a:hlinkClick r:id="rId4"/>
              </a:rPr>
              <a:t>http://www.buh.ru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3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usmanAL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5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7894" y="188640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ИНТЕРНЕТ – РЕСУРСЫ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студентов специальности «Экономика и бухгалтерский учет»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3437417"/>
            <a:ext cx="2925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Calibri"/>
              </a:rPr>
              <a:t>Электронный журнал.</a:t>
            </a:r>
          </a:p>
          <a:p>
            <a:endParaRPr lang="ru-RU" sz="1600" b="1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Calibri"/>
              </a:rPr>
              <a:t>Прекрасный помощник</a:t>
            </a:r>
          </a:p>
          <a:p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Calibri"/>
              </a:rPr>
              <a:t>в работе бухгалтера</a:t>
            </a:r>
          </a:p>
          <a:p>
            <a:endParaRPr lang="ru-RU" sz="1600" b="1" dirty="0" smtClean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1124744"/>
            <a:ext cx="5246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Периодическое электронное издание «Главбух»</a:t>
            </a: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RusmanAL\Desktop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413" y="1628800"/>
            <a:ext cx="624395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5661248"/>
            <a:ext cx="2736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http://www.glavbukh.ru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98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usmanAL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5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7894" y="188640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ИНТЕРНЕТ – РЕСУРСЫ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студентов специальности «Экономика и бухгалтерский учет»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6778" y="3115047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Calibri"/>
              </a:rPr>
              <a:t>Учебная и </a:t>
            </a:r>
          </a:p>
          <a:p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Calibri"/>
              </a:rPr>
              <a:t>профессиональная</a:t>
            </a:r>
          </a:p>
          <a:p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Calibri"/>
              </a:rPr>
              <a:t>литература по бухгалтерскому учету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700" y="1052736"/>
            <a:ext cx="844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Бухгалтерия онлайн. Учебная и профессиональная литература для бухгалтера</a:t>
            </a: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RusmanAL\Desktop\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66916"/>
            <a:ext cx="6090910" cy="437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16108" y="5589240"/>
            <a:ext cx="2743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http://www.buhonline.ru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0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usmanAL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5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7894" y="188640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ИНТЕРНЕТ – РЕСУРСЫ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студентов специальности «Экономика и бухгалтерский учет»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8184" y="3379657"/>
            <a:ext cx="2925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Calibri"/>
              </a:rPr>
              <a:t>Нормативная информация по: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Calibri"/>
              </a:rPr>
              <a:t>бухгалтерскому учету,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Calibri"/>
              </a:rPr>
              <a:t>налогам,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Calibri"/>
              </a:rPr>
              <a:t>бюджетным отношениям.</a:t>
            </a:r>
          </a:p>
          <a:p>
            <a:endParaRPr lang="ru-RU" sz="1600" b="1" dirty="0" smtClean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7" y="1124744"/>
            <a:ext cx="7330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Официальный сайт министерства финансов Российской Федерации</a:t>
            </a: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RusmanAL\Desktop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721055"/>
            <a:ext cx="6048673" cy="412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25232" y="5535589"/>
            <a:ext cx="23455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www.minfin.ru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20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314</Words>
  <Application>Microsoft Office PowerPoint</Application>
  <PresentationFormat>Экран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(RusmanAL) Русман Аркадий Львович</dc:creator>
  <cp:lastModifiedBy>Аркадий Русман</cp:lastModifiedBy>
  <cp:revision>16</cp:revision>
  <dcterms:created xsi:type="dcterms:W3CDTF">2013-12-23T11:23:43Z</dcterms:created>
  <dcterms:modified xsi:type="dcterms:W3CDTF">2014-01-01T09:01:43Z</dcterms:modified>
</cp:coreProperties>
</file>