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1" r:id="rId4"/>
    <p:sldId id="270" r:id="rId5"/>
    <p:sldId id="276" r:id="rId6"/>
    <p:sldId id="262" r:id="rId7"/>
    <p:sldId id="268" r:id="rId8"/>
    <p:sldId id="269" r:id="rId9"/>
    <p:sldId id="272" r:id="rId10"/>
    <p:sldId id="273" r:id="rId11"/>
    <p:sldId id="278" r:id="rId12"/>
    <p:sldId id="258" r:id="rId13"/>
    <p:sldId id="259" r:id="rId14"/>
    <p:sldId id="260" r:id="rId15"/>
    <p:sldId id="261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94712" cy="1800200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жиров в организме человека 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105400"/>
            <a:ext cx="5652120" cy="9878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учитель биологии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Баландина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Андреевна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СПО «СОМК» Свердловская область, г. Ревда</a:t>
            </a:r>
          </a:p>
        </p:txBody>
      </p:sp>
      <p:pic>
        <p:nvPicPr>
          <p:cNvPr id="4" name="Рисунок 3" descr="http://bib.convdocs.org/docs/1/983/conv_1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4536504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713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Полезные жиры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495800" cy="42928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Омега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относится к полиненасыщенным жирам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полезными веществами из всех жиров.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содержатся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рыбе (скумбрия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лосось, сельдь).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полезны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воспалениях, предотвращают развитие рака и улучшают работу мозга.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2714620"/>
            <a:ext cx="2663819" cy="220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714356"/>
            <a:ext cx="2880320" cy="217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4581128"/>
            <a:ext cx="3000396" cy="2018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5021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 омеги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Депрессии.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-Проблемы с 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системой.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-2 вида диабета.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-Утомление и усталость.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-Сухая кожа и зуд.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-Ломкие ногти и волосы.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-Невозможность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концентрироваться.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-Боль в суставах.</a:t>
            </a:r>
          </a:p>
          <a:p>
            <a:endParaRPr lang="ru-RU" dirty="0"/>
          </a:p>
        </p:txBody>
      </p:sp>
      <p:pic>
        <p:nvPicPr>
          <p:cNvPr id="5" name="Рисунок 4" descr="http://static2.iwoman.pl/i/galeria/118/26/215414_m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2664296" cy="196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dg55.mycdn.me/getImage?photoId=802245587559&amp;photoType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338437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2918"/>
            <a:ext cx="753405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Суточная потребность человека в жирах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071679"/>
            <a:ext cx="4654300" cy="42376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Калорийность 1г жира составляет около 9,5кКал (или 40кДж),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покрыть минимальную суточную потребность в энергии, взрослому человеку достаточно употребить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 50г жиров в день.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ведет достаточно активный образ жизни или выполняет физически тяжелый труд, и составляет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около 100г.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vplanke.ru/uploads/images/00/00/49/2015/03/28/a48a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291465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535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Расчет потребности жира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9"/>
            <a:ext cx="7750074" cy="223224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жира (г) = (Общее кол. калорий х 30% ) /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2500кКал х 0,3 / 9 = 83,3г общего жира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age.sport-kosa.ru/2014/08/Sutochnaya-norma-kalorij-dlya-muzhchi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4866481" cy="26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2632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5794"/>
            <a:ext cx="7604918" cy="92869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недостаточном потреблении жиров возникают: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767692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ухудшения состояния кожи (дряблость, сухость, шелушение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-набор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-ухудшение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-плохое усвоение некоторых жирорастворимых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-слабость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сонливость;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-нарушение обмена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mythicmeditations.com/wp-content/uploads/2010/12/1063heartbe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2667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ncoportal.net/uploaded_files/images/big_0fatwoman211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0912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584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4715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Избыток жиров в рационе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работы пищеварительной системы (запоры, диареи, воспалительные процессы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подагра;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аппендицит;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-нарушения работы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инсульты, гипертония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-риск развития раковых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клеток;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-камни в печени, почках и желчном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static-img-a.hgcdn.net/Media/_640x480/HG_553_8_Appendicitis_THUMB640x480.C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80928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06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/>
              <a:t>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8640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снабжая 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организм правильными жирами, мы заботимся не только о желудочно-кишечном тракте, но и о полноценной работе мозга и здоровье всего организма.</a:t>
            </a:r>
          </a:p>
        </p:txBody>
      </p:sp>
      <p:pic>
        <p:nvPicPr>
          <p:cNvPr id="4" name="Рисунок 3" descr="http://kk.convdocs.org/pars_docs/refs/256/255305/255305_html_66e99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583264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572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268760"/>
            <a:ext cx="2592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Жиры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7329510" cy="33867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Незаменимый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 энергии для организма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Снабжает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наши мышцы необходимой для их функционирования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энергией.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свойство накапливаться в определенных местах нашего организма: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печени, подкожной клетчатке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egaprorecept.ru/uploads/posts/2015/2/kuda-rashoduetsja-jenergija-jenergotraty-organizma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971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480"/>
            <a:ext cx="8137525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7331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1880" y="320040"/>
            <a:ext cx="4204320" cy="11430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Холестерин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жирном животном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Холестерин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вреден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небольших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поддержания чистоты мембран клеток.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слишком большого количества холестерина может вызвать серьезные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проблемы.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ПРОДУКТЫ, СОДЕРЖАЩИЕ ХОЛЕСТЕРИН: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Молочные продукты;                                              - Домашняя птица;  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Сало;                                                                         - Сливочное масло; </a:t>
            </a:r>
          </a:p>
          <a:p>
            <a:pPr>
              <a:buFontTx/>
              <a:buChar char="-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Морепродукты;                                                        - Яйца.</a:t>
            </a:r>
          </a:p>
          <a:p>
            <a:pPr>
              <a:buFontTx/>
              <a:buChar char="-"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05.fotocdn.net/s4/17/public_pin_m/175/2420289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0289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4383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 общего холестерина в крови: 3,0 - 6,0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7461472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sz="2400" dirty="0"/>
              <a:t>Норма холестерина ЛПНП для мужчин: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2,25 </a:t>
            </a:r>
            <a:r>
              <a:rPr lang="ru-RU" sz="2400" dirty="0"/>
              <a:t>- 4,82 </a:t>
            </a:r>
            <a:r>
              <a:rPr lang="ru-RU" sz="2400" dirty="0" err="1"/>
              <a:t>ммоль</a:t>
            </a:r>
            <a:r>
              <a:rPr lang="ru-RU" sz="2400" dirty="0"/>
              <a:t>/л. </a:t>
            </a:r>
          </a:p>
          <a:p>
            <a:r>
              <a:rPr lang="ru-RU" sz="2400" dirty="0"/>
              <a:t>Норма холестерина ЛПНП для женщин: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1,92 </a:t>
            </a:r>
            <a:r>
              <a:rPr lang="ru-RU" sz="2400" dirty="0"/>
              <a:t>- 4,51 </a:t>
            </a:r>
            <a:r>
              <a:rPr lang="ru-RU" sz="2400" dirty="0" err="1"/>
              <a:t>ммоль</a:t>
            </a:r>
            <a:r>
              <a:rPr lang="ru-RU" sz="2400" dirty="0"/>
              <a:t>/л. </a:t>
            </a:r>
          </a:p>
          <a:p>
            <a:r>
              <a:rPr lang="ru-RU" sz="2400" dirty="0"/>
              <a:t>Норма холестерина ЛПВП для мужчин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               </a:t>
            </a:r>
            <a:r>
              <a:rPr lang="ru-RU" sz="2400" dirty="0"/>
              <a:t>0,7 - 1,73 </a:t>
            </a:r>
            <a:r>
              <a:rPr lang="ru-RU" sz="2400" dirty="0" err="1"/>
              <a:t>ммоль</a:t>
            </a:r>
            <a:r>
              <a:rPr lang="ru-RU" sz="2400" dirty="0"/>
              <a:t>/л. </a:t>
            </a:r>
          </a:p>
          <a:p>
            <a:r>
              <a:rPr lang="ru-RU" sz="2400" dirty="0"/>
              <a:t>Норма холестерина ЛПВП для женщин: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0,86 </a:t>
            </a:r>
            <a:r>
              <a:rPr lang="ru-RU" sz="2400" dirty="0"/>
              <a:t>- 2,2 </a:t>
            </a:r>
            <a:r>
              <a:rPr lang="ru-RU" sz="2400" dirty="0" err="1"/>
              <a:t>ммоль</a:t>
            </a:r>
            <a:r>
              <a:rPr lang="ru-RU" sz="2400" dirty="0"/>
              <a:t>/л.</a:t>
            </a:r>
          </a:p>
          <a:p>
            <a:endParaRPr lang="ru-RU" sz="1200" dirty="0" smtClean="0"/>
          </a:p>
          <a:p>
            <a:pPr marL="109728" indent="0">
              <a:buNone/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ЛПНП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бета-липопротеиды-Холестерин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липопротеидов низкой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плотности–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 к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плохому» холестерину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ЛПВП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альфа-липопротеиды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-Холестерин липопротеидов высокой плотности  «хороший» холестерин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78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Вредные жиры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Насыщенные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животной пищи (мясо, морепродукты, молочные продукты, сыр, молоко и мороженое, куриная кожа и яичный желток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9" y="980728"/>
            <a:ext cx="342845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44908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Вредные жиры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35771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Транспортированные жиры.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результатом процесса гидрогенизации, когда водород добавляется к растительному маслу. Транспортировка жиров часто используется в производстве различных продуктов для того, чтобы они не портились и хранились дольше.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908720"/>
            <a:ext cx="349989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6740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Вредные жиры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Печенье, выпечка и пирожные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продукты, содержащие жиры, и являющиеся еще менее привлекательными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484784"/>
            <a:ext cx="357190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780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Полезные жиры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214422"/>
            <a:ext cx="4752528" cy="52389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Мононенасыщенные и полиненасыщенные жиры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снижают уровень холестерина в крови. Мононенасыщенные жиры главным образом содержатся в такой натуральной пище, как орехи, авокадо, оливковое масло, масло из зерен винограда, зерновое масло и масло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857364"/>
            <a:ext cx="28523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7826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</TotalTime>
  <Words>619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Роль жиров в организме человека </vt:lpstr>
      <vt:lpstr>                       Жиры </vt:lpstr>
      <vt:lpstr>Слайд 3</vt:lpstr>
      <vt:lpstr>Холестерин </vt:lpstr>
      <vt:lpstr>Норма общего холестерина в крови: 3,0 - 6,0 ммоль/л</vt:lpstr>
      <vt:lpstr>Вредные жиры </vt:lpstr>
      <vt:lpstr>Вредные жиры</vt:lpstr>
      <vt:lpstr>Вредные жиры</vt:lpstr>
      <vt:lpstr>Полезные жиры</vt:lpstr>
      <vt:lpstr>Полезные жиры </vt:lpstr>
      <vt:lpstr>Дефицит  омеги 3</vt:lpstr>
      <vt:lpstr>Суточная потребность человека в жирах </vt:lpstr>
      <vt:lpstr>        Расчет потребности жира</vt:lpstr>
      <vt:lpstr>При недостаточном потреблении жиров возникают: </vt:lpstr>
      <vt:lpstr>Избыток жиров в рационе </vt:lpstr>
      <vt:lpstr>         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19</cp:revision>
  <dcterms:created xsi:type="dcterms:W3CDTF">2015-10-28T11:42:06Z</dcterms:created>
  <dcterms:modified xsi:type="dcterms:W3CDTF">2015-11-04T08:46:13Z</dcterms:modified>
</cp:coreProperties>
</file>