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490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F95948-1352-402F-8B39-D9697B4461A9}" type="datetimeFigureOut">
              <a:rPr lang="ru-RU" smtClean="0"/>
              <a:t>18.11.2015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C701FF-2A22-4670-8C93-4789E16633A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F95948-1352-402F-8B39-D9697B4461A9}" type="datetimeFigureOut">
              <a:rPr lang="ru-RU" smtClean="0"/>
              <a:t>18.11.2015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C701FF-2A22-4670-8C93-4789E16633A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F95948-1352-402F-8B39-D9697B4461A9}" type="datetimeFigureOut">
              <a:rPr lang="ru-RU" smtClean="0"/>
              <a:t>18.11.2015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C701FF-2A22-4670-8C93-4789E16633A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F95948-1352-402F-8B39-D9697B4461A9}" type="datetimeFigureOut">
              <a:rPr lang="ru-RU" smtClean="0"/>
              <a:t>18.11.2015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C701FF-2A22-4670-8C93-4789E16633A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F95948-1352-402F-8B39-D9697B4461A9}" type="datetimeFigureOut">
              <a:rPr lang="ru-RU" smtClean="0"/>
              <a:t>18.11.2015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C701FF-2A22-4670-8C93-4789E16633A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F95948-1352-402F-8B39-D9697B4461A9}" type="datetimeFigureOut">
              <a:rPr lang="ru-RU" smtClean="0"/>
              <a:t>18.11.2015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C701FF-2A22-4670-8C93-4789E16633A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F95948-1352-402F-8B39-D9697B4461A9}" type="datetimeFigureOut">
              <a:rPr lang="ru-RU" smtClean="0"/>
              <a:t>18.11.2015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C701FF-2A22-4670-8C93-4789E16633A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F95948-1352-402F-8B39-D9697B4461A9}" type="datetimeFigureOut">
              <a:rPr lang="ru-RU" smtClean="0"/>
              <a:t>18.11.2015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C701FF-2A22-4670-8C93-4789E16633A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F95948-1352-402F-8B39-D9697B4461A9}" type="datetimeFigureOut">
              <a:rPr lang="ru-RU" smtClean="0"/>
              <a:t>18.11.2015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C701FF-2A22-4670-8C93-4789E16633A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F95948-1352-402F-8B39-D9697B4461A9}" type="datetimeFigureOut">
              <a:rPr lang="ru-RU" smtClean="0"/>
              <a:t>18.11.2015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C701FF-2A22-4670-8C93-4789E16633A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F95948-1352-402F-8B39-D9697B4461A9}" type="datetimeFigureOut">
              <a:rPr lang="ru-RU" smtClean="0"/>
              <a:t>18.11.2015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C701FF-2A22-4670-8C93-4789E16633AC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9F95948-1352-402F-8B39-D9697B4461A9}" type="datetimeFigureOut">
              <a:rPr lang="ru-RU" smtClean="0"/>
              <a:t>18.11.2015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69C701FF-2A22-4670-8C93-4789E16633A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Экономист\Desktop\репродуктивное здоровье\146166_53d5c9dc4097c53d5c9dc409b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960" y="332656"/>
            <a:ext cx="8709688" cy="6264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6715" y="2550604"/>
            <a:ext cx="7772400" cy="1828800"/>
          </a:xfrm>
        </p:spPr>
        <p:txBody>
          <a:bodyPr/>
          <a:lstStyle/>
          <a:p>
            <a:r>
              <a:rPr lang="ru-RU" dirty="0" smtClean="0"/>
              <a:t>Викторина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46248" y="4293096"/>
            <a:ext cx="7772400" cy="914400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chemeClr val="tx1"/>
                </a:solidFill>
              </a:rPr>
              <a:t>Репродуктивное здоровье как составляющая часть здоровья человека и общества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755576" y="5511370"/>
            <a:ext cx="8183880" cy="1051560"/>
          </a:xfrm>
          <a:prstGeom prst="rect">
            <a:avLst/>
          </a:prstGeom>
        </p:spPr>
        <p:txBody>
          <a:bodyPr vert="horz" lIns="45720" rIns="45720" bIns="45720" anchor="b">
            <a:norm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5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ru-RU" sz="1800" smtClean="0"/>
              <a:t>Подготовила методист, преподаватель ОБЖ </a:t>
            </a:r>
            <a:br>
              <a:rPr lang="ru-RU" sz="1800" smtClean="0"/>
            </a:br>
            <a:r>
              <a:rPr lang="ru-RU" sz="1800" smtClean="0"/>
              <a:t>Кулешовского филиала ГБПОУ РО «АГТК» </a:t>
            </a:r>
            <a:br>
              <a:rPr lang="ru-RU" sz="1800" smtClean="0"/>
            </a:br>
            <a:r>
              <a:rPr lang="ru-RU" sz="1800" smtClean="0"/>
              <a:t>Тесленко Л.С.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3710096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Экономист\Desktop\репродуктивное здоровье\228444354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80217"/>
            <a:ext cx="8496944" cy="6094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021715" y="836712"/>
            <a:ext cx="727280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/>
              <a:t> </a:t>
            </a:r>
            <a:r>
              <a:rPr lang="ru-RU" sz="3200" dirty="0"/>
              <a:t>В</a:t>
            </a:r>
            <a:r>
              <a:rPr lang="ru-RU" sz="3200" dirty="0" smtClean="0"/>
              <a:t> описании чьего (мужского или женского) психологического портрета будет присутствовать «Потребность в защите»? </a:t>
            </a:r>
            <a:endParaRPr lang="ru-RU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1669787" y="3104093"/>
            <a:ext cx="59766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/>
              <a:t>женского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112437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Экономист\Desktop\репродуктивное здоровье\228444354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952" y="314304"/>
            <a:ext cx="8519527" cy="62110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115616" y="548680"/>
            <a:ext cx="727280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/>
              <a:t> </a:t>
            </a:r>
            <a:r>
              <a:rPr lang="ru-RU" sz="3200" dirty="0"/>
              <a:t>В</a:t>
            </a:r>
            <a:r>
              <a:rPr lang="ru-RU" sz="3200" dirty="0" smtClean="0"/>
              <a:t> описании чьего (мужского или женского) психологического портрета будет присутствовать «Авторитарность»? </a:t>
            </a:r>
            <a:endParaRPr lang="ru-RU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2411760" y="3068959"/>
            <a:ext cx="41044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/>
              <a:t>мужского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112437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Экономист\Desktop\репродуктивное здоровье\228444354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259" y="332656"/>
            <a:ext cx="8424936" cy="6192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115616" y="764704"/>
            <a:ext cx="727280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/>
              <a:t> В</a:t>
            </a:r>
            <a:r>
              <a:rPr lang="ru-RU" sz="3200" dirty="0" smtClean="0"/>
              <a:t> описании чьего (мужского или женского) психологического портрета будет присутствовать «Стремление к самоутверждению»? </a:t>
            </a:r>
            <a:endParaRPr lang="ru-RU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2267744" y="3696464"/>
            <a:ext cx="41044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/>
              <a:t>мужского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112437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Экономист\Desktop\репродуктивное здоровье\228444354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529" y="314304"/>
            <a:ext cx="8424936" cy="62110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01350" y="980728"/>
            <a:ext cx="727280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/>
              <a:t> </a:t>
            </a:r>
            <a:r>
              <a:rPr lang="ru-RU" sz="3200" dirty="0"/>
              <a:t>В</a:t>
            </a:r>
            <a:r>
              <a:rPr lang="ru-RU" sz="3200" dirty="0" smtClean="0"/>
              <a:t> описании чьего (мужского или женского) психологического портрета будет присутствовать «Мечтательность»? </a:t>
            </a:r>
            <a:endParaRPr lang="ru-RU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2411760" y="3068959"/>
            <a:ext cx="41044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/>
              <a:t>женского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112437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Экономист\Desktop\репродуктивное здоровье\228444354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09950"/>
            <a:ext cx="8496944" cy="62153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115616" y="836712"/>
            <a:ext cx="727280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/>
              <a:t> </a:t>
            </a:r>
            <a:r>
              <a:rPr lang="ru-RU" sz="3200" dirty="0" smtClean="0"/>
              <a:t>Состояние репродуктивного здоровья во многом зависит от ответственного отношения к половой жизни и от …</a:t>
            </a:r>
            <a:endParaRPr lang="ru-RU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1593911" y="3356992"/>
            <a:ext cx="66247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о</a:t>
            </a:r>
            <a:r>
              <a:rPr lang="ru-RU" sz="3200" dirty="0" smtClean="0"/>
              <a:t>браза жизни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112437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Экономист\Desktop\репродуктивное здоровье\228444354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32656"/>
            <a:ext cx="8424936" cy="6192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83568" y="1124744"/>
            <a:ext cx="727280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/>
              <a:t> </a:t>
            </a:r>
            <a:r>
              <a:rPr lang="ru-RU" sz="3200" dirty="0" smtClean="0"/>
              <a:t>Можно ли утверждать что мужской организм выносливее женского, так как крепче?</a:t>
            </a:r>
            <a:endParaRPr lang="ru-RU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3311860" y="2988241"/>
            <a:ext cx="20162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/>
              <a:t>нет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112437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Экономист\Desktop\репродуктивное здоровье\228444354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32656"/>
            <a:ext cx="8496944" cy="6192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115616" y="692696"/>
            <a:ext cx="727280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/>
              <a:t> </a:t>
            </a:r>
            <a:r>
              <a:rPr lang="ru-RU" sz="3200" dirty="0" smtClean="0"/>
              <a:t>Влияет ли нежелательная беременность на репродуктивное здоровье женского организма? Ответ обоснуйте.</a:t>
            </a:r>
            <a:endParaRPr lang="ru-RU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1475656" y="3789040"/>
            <a:ext cx="583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/>
              <a:t>влияет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112437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Экономист\Desktop\репродуктивное здоровье\228444354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32656"/>
            <a:ext cx="8568952" cy="6192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899592" y="2438265"/>
            <a:ext cx="72728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/>
              <a:t> </a:t>
            </a:r>
            <a:r>
              <a:rPr lang="ru-RU" sz="3600" dirty="0" smtClean="0"/>
              <a:t>20 – 35 лет</a:t>
            </a:r>
            <a:endParaRPr lang="ru-RU" sz="36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692696"/>
            <a:ext cx="813690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3200" dirty="0">
                <a:solidFill>
                  <a:prstClr val="black"/>
                </a:solidFill>
              </a:rPr>
              <a:t>Назовите оптимальный возраст для рождения детей.</a:t>
            </a:r>
          </a:p>
        </p:txBody>
      </p:sp>
    </p:spTree>
    <p:extLst>
      <p:ext uri="{BB962C8B-B14F-4D97-AF65-F5344CB8AC3E}">
        <p14:creationId xmlns:p14="http://schemas.microsoft.com/office/powerpoint/2010/main" val="1112437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Экономист\Desktop\репродуктивное здоровье\228444354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32656"/>
            <a:ext cx="8424936" cy="6192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67544" y="620688"/>
            <a:ext cx="835292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/>
              <a:t> </a:t>
            </a:r>
            <a:r>
              <a:rPr lang="ru-RU" sz="2800" dirty="0" smtClean="0"/>
              <a:t>Задачи:</a:t>
            </a:r>
          </a:p>
          <a:p>
            <a:r>
              <a:rPr lang="ru-RU" sz="2800" dirty="0" smtClean="0"/>
              <a:t>- рождение желанных здоровых детей;</a:t>
            </a:r>
          </a:p>
          <a:p>
            <a:r>
              <a:rPr lang="ru-RU" sz="2800" dirty="0" smtClean="0"/>
              <a:t>- сохранение здоровья женщины;</a:t>
            </a:r>
          </a:p>
          <a:p>
            <a:r>
              <a:rPr lang="ru-RU" sz="2800" dirty="0" smtClean="0"/>
              <a:t>- достижение гармонии в </a:t>
            </a:r>
            <a:r>
              <a:rPr lang="ru-RU" sz="2800" dirty="0" err="1" smtClean="0"/>
              <a:t>психосексуальных</a:t>
            </a:r>
            <a:r>
              <a:rPr lang="ru-RU" sz="2800" dirty="0" smtClean="0"/>
              <a:t> отношениях в семье;</a:t>
            </a:r>
          </a:p>
          <a:p>
            <a:r>
              <a:rPr lang="ru-RU" sz="2800" dirty="0" smtClean="0"/>
              <a:t>- осуществление жизненных планов,</a:t>
            </a:r>
          </a:p>
          <a:p>
            <a:r>
              <a:rPr lang="ru-RU" sz="2800" dirty="0"/>
              <a:t>р</a:t>
            </a:r>
            <a:r>
              <a:rPr lang="ru-RU" sz="2800" dirty="0" smtClean="0"/>
              <a:t>ешаются при ….</a:t>
            </a:r>
            <a:endParaRPr lang="ru-RU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1069639" y="4196407"/>
            <a:ext cx="66247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dirty="0"/>
              <a:t>п</a:t>
            </a:r>
            <a:r>
              <a:rPr lang="ru-RU" sz="4400" dirty="0" smtClean="0"/>
              <a:t>ланировании семьи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1112437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6594" y="5013176"/>
            <a:ext cx="8183880" cy="1051560"/>
          </a:xfrm>
        </p:spPr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  <p:pic>
        <p:nvPicPr>
          <p:cNvPr id="2051" name="Picture 3" descr="C:\Users\Экономист\Desktop\репродуктивное здоровье\image015_1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513466"/>
            <a:ext cx="7581900" cy="4962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3144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Экономист\Desktop\репродуктивное здоровье\228444354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640" y="332656"/>
            <a:ext cx="8424936" cy="6192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907704" y="908720"/>
            <a:ext cx="61926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В каком возрасте закладываются основы репродуктивного здоровья?</a:t>
            </a:r>
            <a:endParaRPr lang="ru-RU" sz="3200" dirty="0"/>
          </a:p>
        </p:txBody>
      </p:sp>
      <p:sp>
        <p:nvSpPr>
          <p:cNvPr id="2" name="TextBox 1"/>
          <p:cNvSpPr txBox="1"/>
          <p:nvPr/>
        </p:nvSpPr>
        <p:spPr>
          <a:xfrm>
            <a:off x="2195736" y="3284984"/>
            <a:ext cx="568863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в</a:t>
            </a:r>
            <a:r>
              <a:rPr lang="ru-RU" sz="3200" dirty="0" smtClean="0"/>
              <a:t> детском и юношеском возрасте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075899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Экономист\Desktop\репродуктивное здоровье\228444354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32656"/>
            <a:ext cx="8496944" cy="6238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755576" y="1412776"/>
            <a:ext cx="81369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Совокупность органов и систем организма, обеспечивающих функцию воспроизводства называется …</a:t>
            </a:r>
            <a:endParaRPr lang="ru-RU" sz="3200" dirty="0"/>
          </a:p>
        </p:txBody>
      </p:sp>
      <p:sp>
        <p:nvSpPr>
          <p:cNvPr id="2" name="TextBox 1"/>
          <p:cNvSpPr txBox="1"/>
          <p:nvPr/>
        </p:nvSpPr>
        <p:spPr>
          <a:xfrm>
            <a:off x="1115616" y="3717032"/>
            <a:ext cx="69847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/>
              <a:t>р</a:t>
            </a:r>
            <a:r>
              <a:rPr lang="ru-RU" sz="2800" b="1" dirty="0" smtClean="0"/>
              <a:t>епродуктивной системой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2098108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Экономист\Desktop\репродуктивное здоровье\228444354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32656"/>
            <a:ext cx="8504651" cy="6192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899592" y="1052736"/>
            <a:ext cx="763284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Состояние полного физического, умственного и социального благополучия при отсутствии заболеваний репродуктивной системы на всех этапах жизни человека это …</a:t>
            </a:r>
            <a:endParaRPr lang="ru-RU" sz="2800" dirty="0"/>
          </a:p>
        </p:txBody>
      </p:sp>
      <p:sp>
        <p:nvSpPr>
          <p:cNvPr id="2" name="TextBox 1"/>
          <p:cNvSpPr txBox="1"/>
          <p:nvPr/>
        </p:nvSpPr>
        <p:spPr>
          <a:xfrm>
            <a:off x="979307" y="3645024"/>
            <a:ext cx="72728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репродуктивное здоровье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475865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Экономист\Desktop\репродуктивное здоровье\228444354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92524"/>
            <a:ext cx="8496944" cy="62328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051720" y="1723455"/>
            <a:ext cx="525658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dirty="0" smtClean="0"/>
              <a:t>Андрогены – это…</a:t>
            </a:r>
            <a:endParaRPr lang="ru-RU" sz="4400" dirty="0"/>
          </a:p>
        </p:txBody>
      </p:sp>
      <p:sp>
        <p:nvSpPr>
          <p:cNvPr id="4" name="TextBox 3"/>
          <p:cNvSpPr txBox="1"/>
          <p:nvPr/>
        </p:nvSpPr>
        <p:spPr>
          <a:xfrm>
            <a:off x="1691680" y="3339565"/>
            <a:ext cx="59766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мужские половые гормоны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063636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Экономист\Desktop\репродуктивное здоровье\228444354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524" y="377684"/>
            <a:ext cx="8604956" cy="62196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691680" y="2564596"/>
            <a:ext cx="56886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/>
              <a:t>Эстрогены - это …</a:t>
            </a:r>
            <a:endParaRPr lang="ru-RU" sz="4000" dirty="0"/>
          </a:p>
        </p:txBody>
      </p:sp>
      <p:sp>
        <p:nvSpPr>
          <p:cNvPr id="5" name="TextBox 4"/>
          <p:cNvSpPr txBox="1"/>
          <p:nvPr/>
        </p:nvSpPr>
        <p:spPr>
          <a:xfrm>
            <a:off x="1691680" y="3339565"/>
            <a:ext cx="59766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женские половые гормоны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749541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Экономист\Desktop\репродуктивное здоровье\228444354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8"/>
            <a:ext cx="8568952" cy="6264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899592" y="1340768"/>
            <a:ext cx="72728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/>
              <a:t>За счёт чего мужской организм крепче женского?</a:t>
            </a:r>
            <a:endParaRPr lang="ru-RU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1763688" y="2852936"/>
            <a:ext cx="59766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/>
              <a:t>з</a:t>
            </a:r>
            <a:r>
              <a:rPr lang="ru-RU" sz="3600" dirty="0" smtClean="0"/>
              <a:t>а счет </a:t>
            </a:r>
            <a:r>
              <a:rPr lang="ru-RU" sz="3600" dirty="0" err="1" smtClean="0"/>
              <a:t>эндрогенов</a:t>
            </a:r>
            <a:r>
              <a:rPr lang="ru-RU" sz="3600" dirty="0" smtClean="0"/>
              <a:t> (мужских половых гормонов)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186083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Экономист\Desktop\репродуктивное здоровье\228444354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32656"/>
            <a:ext cx="8496944" cy="6238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827584" y="1196752"/>
            <a:ext cx="727280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/>
              <a:t> </a:t>
            </a:r>
            <a:r>
              <a:rPr lang="ru-RU" sz="3200" dirty="0"/>
              <a:t>В</a:t>
            </a:r>
            <a:r>
              <a:rPr lang="ru-RU" sz="3200" dirty="0" smtClean="0"/>
              <a:t> описании чьего (мужского или женского) психологического портрета будет присутствовать «Мягкость»? </a:t>
            </a:r>
            <a:endParaRPr lang="ru-RU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1691680" y="3339565"/>
            <a:ext cx="59766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/>
              <a:t>женского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936396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Экономист\Desktop\репродуктивное здоровье\228444354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437" y="332656"/>
            <a:ext cx="8624035" cy="6238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11560" y="908720"/>
            <a:ext cx="727280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/>
              <a:t> </a:t>
            </a:r>
            <a:r>
              <a:rPr lang="ru-RU" sz="3200" dirty="0"/>
              <a:t>В</a:t>
            </a:r>
            <a:r>
              <a:rPr lang="ru-RU" sz="3200" dirty="0" smtClean="0"/>
              <a:t> описании чьего (мужского или женского) психологического портрета будет присутствовать «деловитость»? </a:t>
            </a:r>
            <a:endParaRPr lang="ru-RU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2926135" y="3349649"/>
            <a:ext cx="26436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мужского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112437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223</TotalTime>
  <Words>296</Words>
  <Application>Microsoft Office PowerPoint</Application>
  <PresentationFormat>Экран (4:3)</PresentationFormat>
  <Paragraphs>43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Аспект</vt:lpstr>
      <vt:lpstr>Викторина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Викторина</dc:title>
  <dc:creator>Экономист</dc:creator>
  <cp:lastModifiedBy>Экономист</cp:lastModifiedBy>
  <cp:revision>16</cp:revision>
  <dcterms:created xsi:type="dcterms:W3CDTF">2015-10-13T05:58:53Z</dcterms:created>
  <dcterms:modified xsi:type="dcterms:W3CDTF">2015-11-18T06:30:57Z</dcterms:modified>
</cp:coreProperties>
</file>