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95948-1352-402F-8B39-D9697B4461A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701FF-2A22-4670-8C93-4789E1663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95948-1352-402F-8B39-D9697B4461A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701FF-2A22-4670-8C93-4789E1663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95948-1352-402F-8B39-D9697B4461A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701FF-2A22-4670-8C93-4789E1663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95948-1352-402F-8B39-D9697B4461A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701FF-2A22-4670-8C93-4789E1663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95948-1352-402F-8B39-D9697B4461A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701FF-2A22-4670-8C93-4789E1663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95948-1352-402F-8B39-D9697B4461A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701FF-2A22-4670-8C93-4789E1663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95948-1352-402F-8B39-D9697B4461A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701FF-2A22-4670-8C93-4789E1663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95948-1352-402F-8B39-D9697B4461A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701FF-2A22-4670-8C93-4789E1663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95948-1352-402F-8B39-D9697B4461A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701FF-2A22-4670-8C93-4789E1663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95948-1352-402F-8B39-D9697B4461A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701FF-2A22-4670-8C93-4789E1663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95948-1352-402F-8B39-D9697B4461A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701FF-2A22-4670-8C93-4789E16633A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9F95948-1352-402F-8B39-D9697B4461A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C701FF-2A22-4670-8C93-4789E16633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Экономист\Desktop\репродуктивное здоровье\146166_53d5c9dc4097c53d5c9dc409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0" y="332656"/>
            <a:ext cx="8709688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6715" y="2550604"/>
            <a:ext cx="7772400" cy="1828800"/>
          </a:xfrm>
        </p:spPr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6248" y="4293096"/>
            <a:ext cx="7772400" cy="9144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Репродуктивное здоровье как составляющая часть здоровья человека и общества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55576" y="5511370"/>
            <a:ext cx="8183880" cy="1051560"/>
          </a:xfrm>
          <a:prstGeom prst="rect">
            <a:avLst/>
          </a:prstGeom>
        </p:spPr>
        <p:txBody>
          <a:bodyPr vert="horz" lIns="45720" rIns="45720" bIns="45720" anchor="b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800" smtClean="0"/>
              <a:t>Подготовила методист, преподаватель ОБЖ </a:t>
            </a:r>
            <a:br>
              <a:rPr lang="ru-RU" sz="1800" smtClean="0"/>
            </a:br>
            <a:r>
              <a:rPr lang="ru-RU" sz="1800" smtClean="0"/>
              <a:t>Кулешовского филиала ГБПОУ РО «АГТК» </a:t>
            </a:r>
            <a:br>
              <a:rPr lang="ru-RU" sz="1800" smtClean="0"/>
            </a:br>
            <a:r>
              <a:rPr lang="ru-RU" sz="1800" smtClean="0"/>
              <a:t>Тесленко Л.С.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1009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Экономист\Desktop\репродуктивное здоровье\22844435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0217"/>
            <a:ext cx="8496944" cy="609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21715" y="836712"/>
            <a:ext cx="7272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 </a:t>
            </a:r>
            <a:r>
              <a:rPr lang="ru-RU" sz="3200" dirty="0"/>
              <a:t>В</a:t>
            </a:r>
            <a:r>
              <a:rPr lang="ru-RU" sz="3200" dirty="0" smtClean="0"/>
              <a:t> описании чьего (мужского или женского) психологического портрета будет присутствовать «Потребность в защите»? 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669787" y="3104093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женского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1243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Экономист\Desktop\репродуктивное здоровье\22844435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52" y="314304"/>
            <a:ext cx="8519527" cy="621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548680"/>
            <a:ext cx="7272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 </a:t>
            </a:r>
            <a:r>
              <a:rPr lang="ru-RU" sz="3200" dirty="0"/>
              <a:t>В</a:t>
            </a:r>
            <a:r>
              <a:rPr lang="ru-RU" sz="3200" dirty="0" smtClean="0"/>
              <a:t> описании чьего (мужского или женского) психологического портрета будет присутствовать «Авторитарность»? 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411760" y="3068959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мужского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1243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Экономист\Desktop\репродуктивное здоровье\22844435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59" y="332656"/>
            <a:ext cx="8424936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764704"/>
            <a:ext cx="7272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 В</a:t>
            </a:r>
            <a:r>
              <a:rPr lang="ru-RU" sz="3200" dirty="0" smtClean="0"/>
              <a:t> описании чьего (мужского или женского) психологического портрета будет присутствовать «Стремление к самоутверждению»? 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267744" y="3696464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мужского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1243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Экономист\Desktop\репродуктивное здоровье\22844435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29" y="314304"/>
            <a:ext cx="8424936" cy="621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01350" y="980728"/>
            <a:ext cx="7272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 </a:t>
            </a:r>
            <a:r>
              <a:rPr lang="ru-RU" sz="3200" dirty="0"/>
              <a:t>В</a:t>
            </a:r>
            <a:r>
              <a:rPr lang="ru-RU" sz="3200" dirty="0" smtClean="0"/>
              <a:t> описании чьего (мужского или женского) психологического портрета будет присутствовать «Мечтательность»? 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3068959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женского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1243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Экономист\Desktop\репродуктивное здоровье\22844435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9950"/>
            <a:ext cx="8496944" cy="621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836712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 </a:t>
            </a:r>
            <a:r>
              <a:rPr lang="ru-RU" sz="3200" dirty="0" smtClean="0"/>
              <a:t>Состояние репродуктивного здоровья во многом зависит от ответственного отношения к половой жизни и от …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593911" y="3356992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</a:t>
            </a:r>
            <a:r>
              <a:rPr lang="ru-RU" sz="3200" dirty="0" smtClean="0"/>
              <a:t>браза жизни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1243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Экономист\Desktop\репродуктивное здоровье\22844435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424936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1124744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 </a:t>
            </a:r>
            <a:r>
              <a:rPr lang="ru-RU" sz="3200" dirty="0" smtClean="0"/>
              <a:t>Можно ли утверждать что мужской организм выносливее женского, так как крепче?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311860" y="2988241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нет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1243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Экономист\Desktop\репродуктивное здоровье\22844435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96944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692696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 </a:t>
            </a:r>
            <a:r>
              <a:rPr lang="ru-RU" sz="3200" dirty="0" smtClean="0"/>
              <a:t>Влияет ли нежелательная беременность на репродуктивное здоровье женского организма? Ответ обоснуйте.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3789040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влияет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1243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Экономист\Desktop\репродуктивное здоровье\22844435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568952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2438265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 </a:t>
            </a:r>
            <a:r>
              <a:rPr lang="ru-RU" sz="3600" dirty="0" smtClean="0"/>
              <a:t>20 – 35 лет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692696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>
                <a:solidFill>
                  <a:prstClr val="black"/>
                </a:solidFill>
              </a:rPr>
              <a:t>Назовите оптимальный возраст для рождения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111243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Экономист\Desktop\репродуктивное здоровье\22844435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424936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620688"/>
            <a:ext cx="8352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 </a:t>
            </a:r>
            <a:r>
              <a:rPr lang="ru-RU" sz="2800" dirty="0" smtClean="0"/>
              <a:t>Задачи:</a:t>
            </a:r>
          </a:p>
          <a:p>
            <a:r>
              <a:rPr lang="ru-RU" sz="2800" dirty="0" smtClean="0"/>
              <a:t>- рождение желанных здоровых детей;</a:t>
            </a:r>
          </a:p>
          <a:p>
            <a:r>
              <a:rPr lang="ru-RU" sz="2800" dirty="0" smtClean="0"/>
              <a:t>- сохранение здоровья женщины;</a:t>
            </a:r>
          </a:p>
          <a:p>
            <a:r>
              <a:rPr lang="ru-RU" sz="2800" dirty="0" smtClean="0"/>
              <a:t>- достижение гармонии в </a:t>
            </a:r>
            <a:r>
              <a:rPr lang="ru-RU" sz="2800" dirty="0" err="1" smtClean="0"/>
              <a:t>психосексуальных</a:t>
            </a:r>
            <a:r>
              <a:rPr lang="ru-RU" sz="2800" dirty="0" smtClean="0"/>
              <a:t> отношениях в семье;</a:t>
            </a:r>
          </a:p>
          <a:p>
            <a:r>
              <a:rPr lang="ru-RU" sz="2800" dirty="0" smtClean="0"/>
              <a:t>- осуществление жизненных планов,</a:t>
            </a:r>
          </a:p>
          <a:p>
            <a:r>
              <a:rPr lang="ru-RU" sz="2800" dirty="0"/>
              <a:t>р</a:t>
            </a:r>
            <a:r>
              <a:rPr lang="ru-RU" sz="2800" dirty="0" smtClean="0"/>
              <a:t>ешаются при ….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69639" y="4196407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/>
              <a:t>п</a:t>
            </a:r>
            <a:r>
              <a:rPr lang="ru-RU" sz="4400" dirty="0" smtClean="0"/>
              <a:t>ланировании семьи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11243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594" y="5013176"/>
            <a:ext cx="8183880" cy="105156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2051" name="Picture 3" descr="C:\Users\Экономист\Desktop\репродуктивное здоровье\image015_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13466"/>
            <a:ext cx="7581900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14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Экономист\Desktop\репродуктивное здоровье\22844435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40" y="332656"/>
            <a:ext cx="8424936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07704" y="908720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 каком возрасте закладываются основы репродуктивного здоровья?</a:t>
            </a: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195736" y="3284984"/>
            <a:ext cx="5688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</a:t>
            </a:r>
            <a:r>
              <a:rPr lang="ru-RU" sz="3200" dirty="0" smtClean="0"/>
              <a:t> детском и юношеском возрасте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7589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Экономист\Desktop\репродуктивное здоровье\22844435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96944" cy="623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1412776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Совокупность органов и систем организма, обеспечивающих функцию воспроизводства называется …</a:t>
            </a: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115616" y="371703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р</a:t>
            </a:r>
            <a:r>
              <a:rPr lang="ru-RU" sz="2800" b="1" dirty="0" smtClean="0"/>
              <a:t>епродуктивной системой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09810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Экономист\Desktop\репродуктивное здоровье\22844435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504651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1052736"/>
            <a:ext cx="7632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Состояние полного физического, умственного и социального благополучия при отсутствии заболеваний репродуктивной системы на всех этапах жизни человека это …</a:t>
            </a:r>
            <a:endParaRPr lang="ru-RU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979307" y="364502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репродуктивное здоровье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7586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Экономист\Desktop\репродуктивное здоровье\22844435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2524"/>
            <a:ext cx="8496944" cy="623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1720" y="1723455"/>
            <a:ext cx="52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Андрогены – это…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3339565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мужские половые гормоны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6363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Экономист\Desktop\репродуктивное здоровье\22844435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377684"/>
            <a:ext cx="8604956" cy="621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1680" y="2564596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Эстрогены - это …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3339565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женские половые гормоны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4954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Экономист\Desktop\репродуктивное здоровье\22844435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68952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1340768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За счёт чего мужской организм крепче женского?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2852936"/>
            <a:ext cx="597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з</a:t>
            </a:r>
            <a:r>
              <a:rPr lang="ru-RU" sz="3600" dirty="0" smtClean="0"/>
              <a:t>а счет </a:t>
            </a:r>
            <a:r>
              <a:rPr lang="ru-RU" sz="3600" dirty="0" err="1" smtClean="0"/>
              <a:t>эндрогенов</a:t>
            </a:r>
            <a:r>
              <a:rPr lang="ru-RU" sz="3600" dirty="0" smtClean="0"/>
              <a:t> (мужских половых гормонов)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8608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Экономист\Desktop\репродуктивное здоровье\22844435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96944" cy="623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1196752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 </a:t>
            </a:r>
            <a:r>
              <a:rPr lang="ru-RU" sz="3200" dirty="0"/>
              <a:t>В</a:t>
            </a:r>
            <a:r>
              <a:rPr lang="ru-RU" sz="3200" dirty="0" smtClean="0"/>
              <a:t> описании чьего (мужского или женского) психологического портрета будет присутствовать «Мягкость»? 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3339565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женского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3639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Экономист\Desktop\репродуктивное здоровье\22844435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37" y="332656"/>
            <a:ext cx="8624035" cy="623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908720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 </a:t>
            </a:r>
            <a:r>
              <a:rPr lang="ru-RU" sz="3200" dirty="0"/>
              <a:t>В</a:t>
            </a:r>
            <a:r>
              <a:rPr lang="ru-RU" sz="3200" dirty="0" smtClean="0"/>
              <a:t> описании чьего (мужского или женского) психологического портрета будет присутствовать «деловитость»? 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926135" y="3349649"/>
            <a:ext cx="2643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мужского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1243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223</TotalTime>
  <Words>296</Words>
  <Application>Microsoft Office PowerPoint</Application>
  <PresentationFormat>Экран (4:3)</PresentationFormat>
  <Paragraphs>43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Викторина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Экономист</dc:creator>
  <cp:lastModifiedBy>Экономист</cp:lastModifiedBy>
  <cp:revision>16</cp:revision>
  <dcterms:created xsi:type="dcterms:W3CDTF">2015-10-13T05:58:53Z</dcterms:created>
  <dcterms:modified xsi:type="dcterms:W3CDTF">2015-11-18T06:30:57Z</dcterms:modified>
</cp:coreProperties>
</file>