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3" autoAdjust="0"/>
  </p:normalViewPr>
  <p:slideViewPr>
    <p:cSldViewPr snapToGrid="0">
      <p:cViewPr varScale="1">
        <p:scale>
          <a:sx n="58" d="100"/>
          <a:sy n="58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71D5B-9763-4A0F-9D9A-B6A05E174A16}" type="doc">
      <dgm:prSet loTypeId="urn:microsoft.com/office/officeart/2005/8/layout/pyramid4" loCatId="pyramid" qsTypeId="urn:microsoft.com/office/officeart/2005/8/quickstyle/simple1" qsCatId="simple" csTypeId="urn:microsoft.com/office/officeart/2005/8/colors/accent3_4" csCatId="accent3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5567B3C8-973B-405D-81CD-407275E42941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ru-RU" dirty="0" smtClean="0"/>
            <a:t>работа по повышению знаний, умений и навыков педагогов высшей школы </a:t>
          </a:r>
          <a:endParaRPr lang="ru-RU" dirty="0"/>
        </a:p>
      </dgm:t>
    </dgm:pt>
    <dgm:pt modelId="{68AD1545-F5B5-4DCA-BCE0-4C2CFCDBF864}" type="parTrans" cxnId="{EB5B0C0D-6CA4-49E1-8D3B-10A662A904B7}">
      <dgm:prSet/>
      <dgm:spPr/>
      <dgm:t>
        <a:bodyPr/>
        <a:lstStyle/>
        <a:p>
          <a:endParaRPr lang="ru-RU"/>
        </a:p>
      </dgm:t>
    </dgm:pt>
    <dgm:pt modelId="{DAC74C30-9EB8-47A2-934C-FFD4137CD008}" type="sibTrans" cxnId="{EB5B0C0D-6CA4-49E1-8D3B-10A662A904B7}">
      <dgm:prSet/>
      <dgm:spPr/>
      <dgm:t>
        <a:bodyPr/>
        <a:lstStyle/>
        <a:p>
          <a:endParaRPr lang="ru-RU"/>
        </a:p>
      </dgm:t>
    </dgm:pt>
    <dgm:pt modelId="{6161785F-9634-4243-AC44-593F01EEC881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ru-RU" smtClean="0"/>
            <a:t>подготовка будущих педагогов</a:t>
          </a:r>
          <a:endParaRPr lang="ru-RU" dirty="0"/>
        </a:p>
      </dgm:t>
    </dgm:pt>
    <dgm:pt modelId="{EDC2D728-6B10-4BFE-944A-9D55337D821F}" type="parTrans" cxnId="{C6DEB3AF-244A-4C0F-AF08-121C4F0E8CA9}">
      <dgm:prSet/>
      <dgm:spPr/>
      <dgm:t>
        <a:bodyPr/>
        <a:lstStyle/>
        <a:p>
          <a:endParaRPr lang="ru-RU"/>
        </a:p>
      </dgm:t>
    </dgm:pt>
    <dgm:pt modelId="{BCD78FFC-958E-4DEA-BAEA-441746ABC804}" type="sibTrans" cxnId="{C6DEB3AF-244A-4C0F-AF08-121C4F0E8CA9}">
      <dgm:prSet/>
      <dgm:spPr/>
      <dgm:t>
        <a:bodyPr/>
        <a:lstStyle/>
        <a:p>
          <a:endParaRPr lang="ru-RU"/>
        </a:p>
      </dgm:t>
    </dgm:pt>
    <dgm:pt modelId="{0E9AA623-D8DE-4581-BCCD-0BA1D170BE10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ru-RU" smtClean="0"/>
            <a:t>Подготовка педагогов к инклюзии</a:t>
          </a:r>
          <a:endParaRPr lang="ru-RU" dirty="0"/>
        </a:p>
      </dgm:t>
    </dgm:pt>
    <dgm:pt modelId="{934C24F4-2506-4398-8E34-073AD29EF13F}" type="parTrans" cxnId="{1683AABC-2961-4605-8AF2-268232C5B0EB}">
      <dgm:prSet/>
      <dgm:spPr/>
      <dgm:t>
        <a:bodyPr/>
        <a:lstStyle/>
        <a:p>
          <a:endParaRPr lang="ru-RU"/>
        </a:p>
      </dgm:t>
    </dgm:pt>
    <dgm:pt modelId="{79EDC43C-74F0-441C-8193-33595C13ED43}" type="sibTrans" cxnId="{1683AABC-2961-4605-8AF2-268232C5B0EB}">
      <dgm:prSet/>
      <dgm:spPr/>
      <dgm:t>
        <a:bodyPr/>
        <a:lstStyle/>
        <a:p>
          <a:endParaRPr lang="ru-RU"/>
        </a:p>
      </dgm:t>
    </dgm:pt>
    <dgm:pt modelId="{71B18E93-327F-4D58-A7DE-2CB9E819247B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ru-RU" smtClean="0"/>
            <a:t>переподготовка работающих педагогов</a:t>
          </a:r>
          <a:endParaRPr lang="ru-RU" dirty="0"/>
        </a:p>
      </dgm:t>
    </dgm:pt>
    <dgm:pt modelId="{97F4DDF7-1188-44CB-9614-DB75947C6EEE}" type="parTrans" cxnId="{896ED8A0-6870-4991-862E-94ED639F5D29}">
      <dgm:prSet/>
      <dgm:spPr/>
      <dgm:t>
        <a:bodyPr/>
        <a:lstStyle/>
        <a:p>
          <a:endParaRPr lang="ru-RU"/>
        </a:p>
      </dgm:t>
    </dgm:pt>
    <dgm:pt modelId="{8A1ED5E0-68B9-4A99-8DA2-D0D7DD53CF68}" type="sibTrans" cxnId="{896ED8A0-6870-4991-862E-94ED639F5D29}">
      <dgm:prSet/>
      <dgm:spPr/>
      <dgm:t>
        <a:bodyPr/>
        <a:lstStyle/>
        <a:p>
          <a:endParaRPr lang="ru-RU"/>
        </a:p>
      </dgm:t>
    </dgm:pt>
    <dgm:pt modelId="{D5F4CC5A-998D-4D76-BDF6-4E903EB35CA1}" type="pres">
      <dgm:prSet presAssocID="{C6E71D5B-9763-4A0F-9D9A-B6A05E174A1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4B762-A4A5-443F-87ED-29D46ED9485E}" type="pres">
      <dgm:prSet presAssocID="{C6E71D5B-9763-4A0F-9D9A-B6A05E174A1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4E93E-DD57-4E84-A7C3-C33485362A79}" type="pres">
      <dgm:prSet presAssocID="{C6E71D5B-9763-4A0F-9D9A-B6A05E174A1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4DD4D-CF82-49A7-B958-EBB5B99E49F7}" type="pres">
      <dgm:prSet presAssocID="{C6E71D5B-9763-4A0F-9D9A-B6A05E174A1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16BB6-1769-471D-9686-81308BE54264}" type="pres">
      <dgm:prSet presAssocID="{C6E71D5B-9763-4A0F-9D9A-B6A05E174A1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B1F288-2FB8-4696-9E79-699C461BF57A}" type="presOf" srcId="{6161785F-9634-4243-AC44-593F01EEC881}" destId="{36A4E93E-DD57-4E84-A7C3-C33485362A79}" srcOrd="0" destOrd="0" presId="urn:microsoft.com/office/officeart/2005/8/layout/pyramid4"/>
    <dgm:cxn modelId="{C6DEB3AF-244A-4C0F-AF08-121C4F0E8CA9}" srcId="{C6E71D5B-9763-4A0F-9D9A-B6A05E174A16}" destId="{6161785F-9634-4243-AC44-593F01EEC881}" srcOrd="1" destOrd="0" parTransId="{EDC2D728-6B10-4BFE-944A-9D55337D821F}" sibTransId="{BCD78FFC-958E-4DEA-BAEA-441746ABC804}"/>
    <dgm:cxn modelId="{817DE078-8D4D-4937-85C9-E87FA8BD71F2}" type="presOf" srcId="{71B18E93-327F-4D58-A7DE-2CB9E819247B}" destId="{21316BB6-1769-471D-9686-81308BE54264}" srcOrd="0" destOrd="0" presId="urn:microsoft.com/office/officeart/2005/8/layout/pyramid4"/>
    <dgm:cxn modelId="{1683AABC-2961-4605-8AF2-268232C5B0EB}" srcId="{C6E71D5B-9763-4A0F-9D9A-B6A05E174A16}" destId="{0E9AA623-D8DE-4581-BCCD-0BA1D170BE10}" srcOrd="2" destOrd="0" parTransId="{934C24F4-2506-4398-8E34-073AD29EF13F}" sibTransId="{79EDC43C-74F0-441C-8193-33595C13ED43}"/>
    <dgm:cxn modelId="{3866D086-DA7E-46F5-A1BA-09C8777984AA}" type="presOf" srcId="{0E9AA623-D8DE-4581-BCCD-0BA1D170BE10}" destId="{7A84DD4D-CF82-49A7-B958-EBB5B99E49F7}" srcOrd="0" destOrd="0" presId="urn:microsoft.com/office/officeart/2005/8/layout/pyramid4"/>
    <dgm:cxn modelId="{7F0CC8B1-D3BC-4988-8731-34707C2C662B}" type="presOf" srcId="{C6E71D5B-9763-4A0F-9D9A-B6A05E174A16}" destId="{D5F4CC5A-998D-4D76-BDF6-4E903EB35CA1}" srcOrd="0" destOrd="0" presId="urn:microsoft.com/office/officeart/2005/8/layout/pyramid4"/>
    <dgm:cxn modelId="{896ED8A0-6870-4991-862E-94ED639F5D29}" srcId="{C6E71D5B-9763-4A0F-9D9A-B6A05E174A16}" destId="{71B18E93-327F-4D58-A7DE-2CB9E819247B}" srcOrd="3" destOrd="0" parTransId="{97F4DDF7-1188-44CB-9614-DB75947C6EEE}" sibTransId="{8A1ED5E0-68B9-4A99-8DA2-D0D7DD53CF68}"/>
    <dgm:cxn modelId="{FFA60156-1773-429F-A2F1-04C390A83D3E}" type="presOf" srcId="{5567B3C8-973B-405D-81CD-407275E42941}" destId="{F914B762-A4A5-443F-87ED-29D46ED9485E}" srcOrd="0" destOrd="0" presId="urn:microsoft.com/office/officeart/2005/8/layout/pyramid4"/>
    <dgm:cxn modelId="{EB5B0C0D-6CA4-49E1-8D3B-10A662A904B7}" srcId="{C6E71D5B-9763-4A0F-9D9A-B6A05E174A16}" destId="{5567B3C8-973B-405D-81CD-407275E42941}" srcOrd="0" destOrd="0" parTransId="{68AD1545-F5B5-4DCA-BCE0-4C2CFCDBF864}" sibTransId="{DAC74C30-9EB8-47A2-934C-FFD4137CD008}"/>
    <dgm:cxn modelId="{5614786E-8018-4BF5-A49F-AB3A9F286428}" type="presParOf" srcId="{D5F4CC5A-998D-4D76-BDF6-4E903EB35CA1}" destId="{F914B762-A4A5-443F-87ED-29D46ED9485E}" srcOrd="0" destOrd="0" presId="urn:microsoft.com/office/officeart/2005/8/layout/pyramid4"/>
    <dgm:cxn modelId="{87A61233-3686-4ECA-A545-7840D5BECC2F}" type="presParOf" srcId="{D5F4CC5A-998D-4D76-BDF6-4E903EB35CA1}" destId="{36A4E93E-DD57-4E84-A7C3-C33485362A79}" srcOrd="1" destOrd="0" presId="urn:microsoft.com/office/officeart/2005/8/layout/pyramid4"/>
    <dgm:cxn modelId="{0333096B-5071-467E-BA45-F14E073D6031}" type="presParOf" srcId="{D5F4CC5A-998D-4D76-BDF6-4E903EB35CA1}" destId="{7A84DD4D-CF82-49A7-B958-EBB5B99E49F7}" srcOrd="2" destOrd="0" presId="urn:microsoft.com/office/officeart/2005/8/layout/pyramid4"/>
    <dgm:cxn modelId="{6485E88C-D49E-4DFA-9362-F56CB59042F2}" type="presParOf" srcId="{D5F4CC5A-998D-4D76-BDF6-4E903EB35CA1}" destId="{21316BB6-1769-471D-9686-81308BE5426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FAFF6-8092-4B82-88AE-D2C64AED0F83}" type="doc">
      <dgm:prSet loTypeId="urn:microsoft.com/office/officeart/2005/8/layout/hierarchy5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D6BED020-2685-417F-A23B-574A12E83ACE}">
      <dgm:prSet phldrT="[Текст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dirty="0" smtClean="0"/>
            <a:t>Области применения полученных знаний в своей работе</a:t>
          </a:r>
          <a:endParaRPr lang="ru-RU" dirty="0"/>
        </a:p>
      </dgm:t>
    </dgm:pt>
    <dgm:pt modelId="{5A88F5F6-4173-401D-859D-A57EB8529CC0}" type="parTrans" cxnId="{115BBAEE-EDA5-4DA6-81BF-AABA4CF66009}">
      <dgm:prSet/>
      <dgm:spPr/>
      <dgm:t>
        <a:bodyPr/>
        <a:lstStyle/>
        <a:p>
          <a:endParaRPr lang="ru-RU"/>
        </a:p>
      </dgm:t>
    </dgm:pt>
    <dgm:pt modelId="{047C0D4F-59E0-4715-9CDB-C112C8583395}" type="sibTrans" cxnId="{115BBAEE-EDA5-4DA6-81BF-AABA4CF66009}">
      <dgm:prSet/>
      <dgm:spPr/>
      <dgm:t>
        <a:bodyPr/>
        <a:lstStyle/>
        <a:p>
          <a:endParaRPr lang="ru-RU"/>
        </a:p>
      </dgm:t>
    </dgm:pt>
    <dgm:pt modelId="{266F7514-51BB-4AE3-A269-BF4647B6A5F7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200" dirty="0" smtClean="0"/>
            <a:t>теория и знания</a:t>
          </a:r>
          <a:endParaRPr lang="ru-RU" sz="1200" dirty="0"/>
        </a:p>
      </dgm:t>
    </dgm:pt>
    <dgm:pt modelId="{49CAD3C2-D7DB-40DF-A5DB-B8161E98999D}" type="parTrans" cxnId="{674F2077-A713-4E75-A0AA-E89C2B46413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8B27E848-5327-4EE0-94DE-3C8C2515A899}" type="sibTrans" cxnId="{674F2077-A713-4E75-A0AA-E89C2B464136}">
      <dgm:prSet/>
      <dgm:spPr/>
      <dgm:t>
        <a:bodyPr/>
        <a:lstStyle/>
        <a:p>
          <a:endParaRPr lang="ru-RU"/>
        </a:p>
      </dgm:t>
    </dgm:pt>
    <dgm:pt modelId="{D62B0943-7F0B-4A5B-90A2-21AD46A9DF03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200" dirty="0" smtClean="0"/>
            <a:t>инструкции и навыки</a:t>
          </a:r>
          <a:endParaRPr lang="ru-RU" sz="1200" dirty="0"/>
        </a:p>
      </dgm:t>
    </dgm:pt>
    <dgm:pt modelId="{6713AB1E-09C9-41DE-AB83-E24C144ACB95}" type="parTrans" cxnId="{1AE748F0-8C2C-4EFA-B24B-8BBAE9593FAE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2F28CDD4-F177-4C6E-9335-4BF45A9EA5D7}" type="sibTrans" cxnId="{1AE748F0-8C2C-4EFA-B24B-8BBAE9593FAE}">
      <dgm:prSet/>
      <dgm:spPr/>
      <dgm:t>
        <a:bodyPr/>
        <a:lstStyle/>
        <a:p>
          <a:endParaRPr lang="ru-RU"/>
        </a:p>
      </dgm:t>
    </dgm:pt>
    <dgm:pt modelId="{09ED1067-51F1-46A9-873D-C23455DFD52E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200" dirty="0" smtClean="0"/>
            <a:t>инклюзивные образовательные практики</a:t>
          </a:r>
          <a:endParaRPr lang="ru-RU" sz="1200" dirty="0"/>
        </a:p>
      </dgm:t>
    </dgm:pt>
    <dgm:pt modelId="{1216DB6C-0C3C-42A3-92DD-B39290E7FC8B}" type="parTrans" cxnId="{3E4EA6AB-7483-4452-A25D-700660BBA49A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F2934B66-17CD-4C37-8909-5FC30E6011E9}" type="sibTrans" cxnId="{3E4EA6AB-7483-4452-A25D-700660BBA49A}">
      <dgm:prSet/>
      <dgm:spPr/>
      <dgm:t>
        <a:bodyPr/>
        <a:lstStyle/>
        <a:p>
          <a:endParaRPr lang="ru-RU"/>
        </a:p>
      </dgm:t>
    </dgm:pt>
    <dgm:pt modelId="{F723D386-6C6E-4561-AA7B-D5CA3E334159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200" dirty="0" smtClean="0"/>
            <a:t>более глубокое понимание инклюзии</a:t>
          </a:r>
          <a:endParaRPr lang="ru-RU" sz="1200" dirty="0"/>
        </a:p>
      </dgm:t>
    </dgm:pt>
    <dgm:pt modelId="{6DDF5751-206C-4CD5-BB7C-C7409BF30C61}" type="parTrans" cxnId="{EDA6BF3A-D296-4C2E-9153-78D64A823C48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F225C64-3014-42B7-BBE3-38AE845E494D}" type="sibTrans" cxnId="{EDA6BF3A-D296-4C2E-9153-78D64A823C48}">
      <dgm:prSet/>
      <dgm:spPr/>
      <dgm:t>
        <a:bodyPr/>
        <a:lstStyle/>
        <a:p>
          <a:endParaRPr lang="ru-RU"/>
        </a:p>
      </dgm:t>
    </dgm:pt>
    <dgm:pt modelId="{EFF18121-D90B-4BDE-B6F3-5E7FECBD9A28}" type="pres">
      <dgm:prSet presAssocID="{1EEFAFF6-8092-4B82-88AE-D2C64AED0F8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FD506-E904-4201-8661-D7230C3A0362}" type="pres">
      <dgm:prSet presAssocID="{1EEFAFF6-8092-4B82-88AE-D2C64AED0F83}" presName="hierFlow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19C1A31-43AF-472B-8644-4D6ADAF3942B}" type="pres">
      <dgm:prSet presAssocID="{1EEFAFF6-8092-4B82-88AE-D2C64AED0F83}" presName="hierChild1" presStyleCnt="0">
        <dgm:presLayoutVars>
          <dgm:chPref val="1"/>
          <dgm:animOne val="branch"/>
          <dgm:animLvl val="lvl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407CE05-256D-4426-8999-D7F9034BDBD7}" type="pres">
      <dgm:prSet presAssocID="{D6BED020-2685-417F-A23B-574A12E83ACE}" presName="Name17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09A13A6-DE06-4BEF-B660-74032FCA487C}" type="pres">
      <dgm:prSet presAssocID="{D6BED020-2685-417F-A23B-574A12E83AC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B9304-04D6-4EF8-A8B6-8F26DCD31000}" type="pres">
      <dgm:prSet presAssocID="{D6BED020-2685-417F-A23B-574A12E83ACE}" presName="hierChild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9DFCC1D-6D2E-4631-957D-25BDE103CCA1}" type="pres">
      <dgm:prSet presAssocID="{49CAD3C2-D7DB-40DF-A5DB-B8161E98999D}" presName="Name25" presStyleLbl="parChTrans1D2" presStyleIdx="0" presStyleCnt="4"/>
      <dgm:spPr/>
      <dgm:t>
        <a:bodyPr/>
        <a:lstStyle/>
        <a:p>
          <a:endParaRPr lang="ru-RU"/>
        </a:p>
      </dgm:t>
    </dgm:pt>
    <dgm:pt modelId="{58B3C600-0A87-4BC2-A8F8-5689C25995F8}" type="pres">
      <dgm:prSet presAssocID="{49CAD3C2-D7DB-40DF-A5DB-B8161E98999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DD0DA13-2D40-47AD-9244-C155250DD8AB}" type="pres">
      <dgm:prSet presAssocID="{266F7514-51BB-4AE3-A269-BF4647B6A5F7}" presName="Name30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9A54F9A-90B8-42BE-9CF4-157DC96B659A}" type="pres">
      <dgm:prSet presAssocID="{266F7514-51BB-4AE3-A269-BF4647B6A5F7}" presName="level2Shape" presStyleLbl="node2" presStyleIdx="0" presStyleCnt="4"/>
      <dgm:spPr/>
      <dgm:t>
        <a:bodyPr/>
        <a:lstStyle/>
        <a:p>
          <a:endParaRPr lang="ru-RU"/>
        </a:p>
      </dgm:t>
    </dgm:pt>
    <dgm:pt modelId="{A6455340-6D64-4D76-A442-529DFA9E9D95}" type="pres">
      <dgm:prSet presAssocID="{266F7514-51BB-4AE3-A269-BF4647B6A5F7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48E27BF-866D-41C3-9AC3-A221817BFDCD}" type="pres">
      <dgm:prSet presAssocID="{6713AB1E-09C9-41DE-AB83-E24C144ACB95}" presName="Name25" presStyleLbl="parChTrans1D2" presStyleIdx="1" presStyleCnt="4"/>
      <dgm:spPr/>
      <dgm:t>
        <a:bodyPr/>
        <a:lstStyle/>
        <a:p>
          <a:endParaRPr lang="ru-RU"/>
        </a:p>
      </dgm:t>
    </dgm:pt>
    <dgm:pt modelId="{5B4F2A6E-3D32-4E64-B3C4-C68DD49947E4}" type="pres">
      <dgm:prSet presAssocID="{6713AB1E-09C9-41DE-AB83-E24C144ACB9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9B09DF5-B0F4-4C59-A830-23598530B0A6}" type="pres">
      <dgm:prSet presAssocID="{D62B0943-7F0B-4A5B-90A2-21AD46A9DF03}" presName="Name30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E2F7CC3-C7B8-455A-B86D-DF6B44987B6D}" type="pres">
      <dgm:prSet presAssocID="{D62B0943-7F0B-4A5B-90A2-21AD46A9DF03}" presName="level2Shape" presStyleLbl="node2" presStyleIdx="1" presStyleCnt="4" custLinFactNeighborX="-1210" custLinFactNeighborY="-2420"/>
      <dgm:spPr/>
      <dgm:t>
        <a:bodyPr/>
        <a:lstStyle/>
        <a:p>
          <a:endParaRPr lang="ru-RU"/>
        </a:p>
      </dgm:t>
    </dgm:pt>
    <dgm:pt modelId="{9BA00D4D-93E8-480D-9284-03F8CE174C4D}" type="pres">
      <dgm:prSet presAssocID="{D62B0943-7F0B-4A5B-90A2-21AD46A9DF03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66B2132-3604-4656-9524-F6FD52C8324A}" type="pres">
      <dgm:prSet presAssocID="{1216DB6C-0C3C-42A3-92DD-B39290E7FC8B}" presName="Name25" presStyleLbl="parChTrans1D2" presStyleIdx="2" presStyleCnt="4"/>
      <dgm:spPr/>
      <dgm:t>
        <a:bodyPr/>
        <a:lstStyle/>
        <a:p>
          <a:endParaRPr lang="ru-RU"/>
        </a:p>
      </dgm:t>
    </dgm:pt>
    <dgm:pt modelId="{E5F95774-D92A-4FCE-A6D1-0D589FD75B08}" type="pres">
      <dgm:prSet presAssocID="{1216DB6C-0C3C-42A3-92DD-B39290E7FC8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3B3A20F-F7D9-48E2-8DD7-99BCA2BB702E}" type="pres">
      <dgm:prSet presAssocID="{09ED1067-51F1-46A9-873D-C23455DFD52E}" presName="Name30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328F9DC-5ECD-4BD0-A5D3-43BD63C6CB23}" type="pres">
      <dgm:prSet presAssocID="{09ED1067-51F1-46A9-873D-C23455DFD52E}" presName="level2Shape" presStyleLbl="node2" presStyleIdx="2" presStyleCnt="4"/>
      <dgm:spPr/>
      <dgm:t>
        <a:bodyPr/>
        <a:lstStyle/>
        <a:p>
          <a:endParaRPr lang="ru-RU"/>
        </a:p>
      </dgm:t>
    </dgm:pt>
    <dgm:pt modelId="{1AF4E263-068F-4B5B-8BE1-F37C5AEC2055}" type="pres">
      <dgm:prSet presAssocID="{09ED1067-51F1-46A9-873D-C23455DFD52E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87C3A94-26EC-437D-AC48-A76CB551E7FB}" type="pres">
      <dgm:prSet presAssocID="{6DDF5751-206C-4CD5-BB7C-C7409BF30C61}" presName="Name25" presStyleLbl="parChTrans1D2" presStyleIdx="3" presStyleCnt="4"/>
      <dgm:spPr/>
      <dgm:t>
        <a:bodyPr/>
        <a:lstStyle/>
        <a:p>
          <a:endParaRPr lang="ru-RU"/>
        </a:p>
      </dgm:t>
    </dgm:pt>
    <dgm:pt modelId="{17A342E7-F352-4472-B108-FB6A3D3B8D0B}" type="pres">
      <dgm:prSet presAssocID="{6DDF5751-206C-4CD5-BB7C-C7409BF30C6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39963A9-B26D-47F3-B809-D0227804F03E}" type="pres">
      <dgm:prSet presAssocID="{F723D386-6C6E-4561-AA7B-D5CA3E334159}" presName="Name30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4175AE3-2652-4A12-A7B8-3B1EF4F6BD30}" type="pres">
      <dgm:prSet presAssocID="{F723D386-6C6E-4561-AA7B-D5CA3E334159}" presName="level2Shape" presStyleLbl="node2" presStyleIdx="3" presStyleCnt="4"/>
      <dgm:spPr/>
      <dgm:t>
        <a:bodyPr/>
        <a:lstStyle/>
        <a:p>
          <a:endParaRPr lang="ru-RU"/>
        </a:p>
      </dgm:t>
    </dgm:pt>
    <dgm:pt modelId="{63F431FB-1394-40F6-BC17-93BB7747CEFE}" type="pres">
      <dgm:prSet presAssocID="{F723D386-6C6E-4561-AA7B-D5CA3E334159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BB37103-960D-4C8F-916E-A554D6F4DCBC}" type="pres">
      <dgm:prSet presAssocID="{1EEFAFF6-8092-4B82-88AE-D2C64AED0F83}" presName="bgShapesFlow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C428EF25-AE37-444F-A832-050E7F327C98}" type="presOf" srcId="{6713AB1E-09C9-41DE-AB83-E24C144ACB95}" destId="{E48E27BF-866D-41C3-9AC3-A221817BFDCD}" srcOrd="0" destOrd="0" presId="urn:microsoft.com/office/officeart/2005/8/layout/hierarchy5"/>
    <dgm:cxn modelId="{EDA6BF3A-D296-4C2E-9153-78D64A823C48}" srcId="{D6BED020-2685-417F-A23B-574A12E83ACE}" destId="{F723D386-6C6E-4561-AA7B-D5CA3E334159}" srcOrd="3" destOrd="0" parTransId="{6DDF5751-206C-4CD5-BB7C-C7409BF30C61}" sibTransId="{4F225C64-3014-42B7-BBE3-38AE845E494D}"/>
    <dgm:cxn modelId="{54470B89-8FD2-4931-9318-E855B3734211}" type="presOf" srcId="{6DDF5751-206C-4CD5-BB7C-C7409BF30C61}" destId="{17A342E7-F352-4472-B108-FB6A3D3B8D0B}" srcOrd="1" destOrd="0" presId="urn:microsoft.com/office/officeart/2005/8/layout/hierarchy5"/>
    <dgm:cxn modelId="{4FB8F879-0BB4-480C-BD77-3823AC0D36B3}" type="presOf" srcId="{6DDF5751-206C-4CD5-BB7C-C7409BF30C61}" destId="{887C3A94-26EC-437D-AC48-A76CB551E7FB}" srcOrd="0" destOrd="0" presId="urn:microsoft.com/office/officeart/2005/8/layout/hierarchy5"/>
    <dgm:cxn modelId="{2B0877C1-54C8-4D7B-9ED7-B67204ACB686}" type="presOf" srcId="{49CAD3C2-D7DB-40DF-A5DB-B8161E98999D}" destId="{58B3C600-0A87-4BC2-A8F8-5689C25995F8}" srcOrd="1" destOrd="0" presId="urn:microsoft.com/office/officeart/2005/8/layout/hierarchy5"/>
    <dgm:cxn modelId="{7094C747-76BA-47DD-A683-A965C5B4D325}" type="presOf" srcId="{1216DB6C-0C3C-42A3-92DD-B39290E7FC8B}" destId="{E5F95774-D92A-4FCE-A6D1-0D589FD75B08}" srcOrd="1" destOrd="0" presId="urn:microsoft.com/office/officeart/2005/8/layout/hierarchy5"/>
    <dgm:cxn modelId="{BFBE258A-74FC-4BA7-8F6D-4EC204CBAD6D}" type="presOf" srcId="{6713AB1E-09C9-41DE-AB83-E24C144ACB95}" destId="{5B4F2A6E-3D32-4E64-B3C4-C68DD49947E4}" srcOrd="1" destOrd="0" presId="urn:microsoft.com/office/officeart/2005/8/layout/hierarchy5"/>
    <dgm:cxn modelId="{674F2077-A713-4E75-A0AA-E89C2B464136}" srcId="{D6BED020-2685-417F-A23B-574A12E83ACE}" destId="{266F7514-51BB-4AE3-A269-BF4647B6A5F7}" srcOrd="0" destOrd="0" parTransId="{49CAD3C2-D7DB-40DF-A5DB-B8161E98999D}" sibTransId="{8B27E848-5327-4EE0-94DE-3C8C2515A899}"/>
    <dgm:cxn modelId="{0A778581-4B6B-4363-A094-EEA284A22C6A}" type="presOf" srcId="{1EEFAFF6-8092-4B82-88AE-D2C64AED0F83}" destId="{EFF18121-D90B-4BDE-B6F3-5E7FECBD9A28}" srcOrd="0" destOrd="0" presId="urn:microsoft.com/office/officeart/2005/8/layout/hierarchy5"/>
    <dgm:cxn modelId="{D00C5079-C0E5-4FBD-AC5F-6FC8B5C92782}" type="presOf" srcId="{09ED1067-51F1-46A9-873D-C23455DFD52E}" destId="{D328F9DC-5ECD-4BD0-A5D3-43BD63C6CB23}" srcOrd="0" destOrd="0" presId="urn:microsoft.com/office/officeart/2005/8/layout/hierarchy5"/>
    <dgm:cxn modelId="{B4989BE9-7CF1-47FC-952D-49EB7FCCCF23}" type="presOf" srcId="{266F7514-51BB-4AE3-A269-BF4647B6A5F7}" destId="{29A54F9A-90B8-42BE-9CF4-157DC96B659A}" srcOrd="0" destOrd="0" presId="urn:microsoft.com/office/officeart/2005/8/layout/hierarchy5"/>
    <dgm:cxn modelId="{8284D7BF-7389-4F70-89F1-495D7AF94B68}" type="presOf" srcId="{1216DB6C-0C3C-42A3-92DD-B39290E7FC8B}" destId="{D66B2132-3604-4656-9524-F6FD52C8324A}" srcOrd="0" destOrd="0" presId="urn:microsoft.com/office/officeart/2005/8/layout/hierarchy5"/>
    <dgm:cxn modelId="{115BBAEE-EDA5-4DA6-81BF-AABA4CF66009}" srcId="{1EEFAFF6-8092-4B82-88AE-D2C64AED0F83}" destId="{D6BED020-2685-417F-A23B-574A12E83ACE}" srcOrd="0" destOrd="0" parTransId="{5A88F5F6-4173-401D-859D-A57EB8529CC0}" sibTransId="{047C0D4F-59E0-4715-9CDB-C112C8583395}"/>
    <dgm:cxn modelId="{15FF497A-60FC-4D2E-B192-FA05091F2ABD}" type="presOf" srcId="{D6BED020-2685-417F-A23B-574A12E83ACE}" destId="{E09A13A6-DE06-4BEF-B660-74032FCA487C}" srcOrd="0" destOrd="0" presId="urn:microsoft.com/office/officeart/2005/8/layout/hierarchy5"/>
    <dgm:cxn modelId="{B3A7FBFF-539C-48BE-A2A7-F6CFA8E7B544}" type="presOf" srcId="{D62B0943-7F0B-4A5B-90A2-21AD46A9DF03}" destId="{EE2F7CC3-C7B8-455A-B86D-DF6B44987B6D}" srcOrd="0" destOrd="0" presId="urn:microsoft.com/office/officeart/2005/8/layout/hierarchy5"/>
    <dgm:cxn modelId="{3E4EA6AB-7483-4452-A25D-700660BBA49A}" srcId="{D6BED020-2685-417F-A23B-574A12E83ACE}" destId="{09ED1067-51F1-46A9-873D-C23455DFD52E}" srcOrd="2" destOrd="0" parTransId="{1216DB6C-0C3C-42A3-92DD-B39290E7FC8B}" sibTransId="{F2934B66-17CD-4C37-8909-5FC30E6011E9}"/>
    <dgm:cxn modelId="{63A9CDC4-4798-476B-B4F5-FF0C35B7EB92}" type="presOf" srcId="{49CAD3C2-D7DB-40DF-A5DB-B8161E98999D}" destId="{39DFCC1D-6D2E-4631-957D-25BDE103CCA1}" srcOrd="0" destOrd="0" presId="urn:microsoft.com/office/officeart/2005/8/layout/hierarchy5"/>
    <dgm:cxn modelId="{6DE1E0C1-8728-4B25-8047-984C06C14A3F}" type="presOf" srcId="{F723D386-6C6E-4561-AA7B-D5CA3E334159}" destId="{34175AE3-2652-4A12-A7B8-3B1EF4F6BD30}" srcOrd="0" destOrd="0" presId="urn:microsoft.com/office/officeart/2005/8/layout/hierarchy5"/>
    <dgm:cxn modelId="{1AE748F0-8C2C-4EFA-B24B-8BBAE9593FAE}" srcId="{D6BED020-2685-417F-A23B-574A12E83ACE}" destId="{D62B0943-7F0B-4A5B-90A2-21AD46A9DF03}" srcOrd="1" destOrd="0" parTransId="{6713AB1E-09C9-41DE-AB83-E24C144ACB95}" sibTransId="{2F28CDD4-F177-4C6E-9335-4BF45A9EA5D7}"/>
    <dgm:cxn modelId="{3B53AC3F-4BC3-42F1-9203-D78B9A42C298}" type="presParOf" srcId="{EFF18121-D90B-4BDE-B6F3-5E7FECBD9A28}" destId="{C1BFD506-E904-4201-8661-D7230C3A0362}" srcOrd="0" destOrd="0" presId="urn:microsoft.com/office/officeart/2005/8/layout/hierarchy5"/>
    <dgm:cxn modelId="{631A5766-861F-481C-B23D-6A156220370B}" type="presParOf" srcId="{C1BFD506-E904-4201-8661-D7230C3A0362}" destId="{A19C1A31-43AF-472B-8644-4D6ADAF3942B}" srcOrd="0" destOrd="0" presId="urn:microsoft.com/office/officeart/2005/8/layout/hierarchy5"/>
    <dgm:cxn modelId="{C17D00B5-8BC9-4E84-AE52-59E0B599CC71}" type="presParOf" srcId="{A19C1A31-43AF-472B-8644-4D6ADAF3942B}" destId="{C407CE05-256D-4426-8999-D7F9034BDBD7}" srcOrd="0" destOrd="0" presId="urn:microsoft.com/office/officeart/2005/8/layout/hierarchy5"/>
    <dgm:cxn modelId="{4EF88B55-0706-4A0C-AA77-BBF895FAAF44}" type="presParOf" srcId="{C407CE05-256D-4426-8999-D7F9034BDBD7}" destId="{E09A13A6-DE06-4BEF-B660-74032FCA487C}" srcOrd="0" destOrd="0" presId="urn:microsoft.com/office/officeart/2005/8/layout/hierarchy5"/>
    <dgm:cxn modelId="{A2E07D61-AD18-4236-A325-044E859261ED}" type="presParOf" srcId="{C407CE05-256D-4426-8999-D7F9034BDBD7}" destId="{3A3B9304-04D6-4EF8-A8B6-8F26DCD31000}" srcOrd="1" destOrd="0" presId="urn:microsoft.com/office/officeart/2005/8/layout/hierarchy5"/>
    <dgm:cxn modelId="{FDC4B6A4-EDA4-4CF7-94F6-2F0DD9FFE6F1}" type="presParOf" srcId="{3A3B9304-04D6-4EF8-A8B6-8F26DCD31000}" destId="{39DFCC1D-6D2E-4631-957D-25BDE103CCA1}" srcOrd="0" destOrd="0" presId="urn:microsoft.com/office/officeart/2005/8/layout/hierarchy5"/>
    <dgm:cxn modelId="{3D40707E-DCEB-415A-AFC4-0F5D84C9ED64}" type="presParOf" srcId="{39DFCC1D-6D2E-4631-957D-25BDE103CCA1}" destId="{58B3C600-0A87-4BC2-A8F8-5689C25995F8}" srcOrd="0" destOrd="0" presId="urn:microsoft.com/office/officeart/2005/8/layout/hierarchy5"/>
    <dgm:cxn modelId="{22873B64-CEBF-4963-9CAE-4F36FF8C108E}" type="presParOf" srcId="{3A3B9304-04D6-4EF8-A8B6-8F26DCD31000}" destId="{DDD0DA13-2D40-47AD-9244-C155250DD8AB}" srcOrd="1" destOrd="0" presId="urn:microsoft.com/office/officeart/2005/8/layout/hierarchy5"/>
    <dgm:cxn modelId="{927E4491-8791-4AE4-B8B0-D07E31878C8D}" type="presParOf" srcId="{DDD0DA13-2D40-47AD-9244-C155250DD8AB}" destId="{29A54F9A-90B8-42BE-9CF4-157DC96B659A}" srcOrd="0" destOrd="0" presId="urn:microsoft.com/office/officeart/2005/8/layout/hierarchy5"/>
    <dgm:cxn modelId="{821D34C2-6256-4ED9-951B-93B03368472D}" type="presParOf" srcId="{DDD0DA13-2D40-47AD-9244-C155250DD8AB}" destId="{A6455340-6D64-4D76-A442-529DFA9E9D95}" srcOrd="1" destOrd="0" presId="urn:microsoft.com/office/officeart/2005/8/layout/hierarchy5"/>
    <dgm:cxn modelId="{6581816A-2DF7-41DF-87BB-50C6B94955D0}" type="presParOf" srcId="{3A3B9304-04D6-4EF8-A8B6-8F26DCD31000}" destId="{E48E27BF-866D-41C3-9AC3-A221817BFDCD}" srcOrd="2" destOrd="0" presId="urn:microsoft.com/office/officeart/2005/8/layout/hierarchy5"/>
    <dgm:cxn modelId="{9B31F5A8-007D-49A2-8CF1-07DA9988BB77}" type="presParOf" srcId="{E48E27BF-866D-41C3-9AC3-A221817BFDCD}" destId="{5B4F2A6E-3D32-4E64-B3C4-C68DD49947E4}" srcOrd="0" destOrd="0" presId="urn:microsoft.com/office/officeart/2005/8/layout/hierarchy5"/>
    <dgm:cxn modelId="{8E68B7AC-AE4A-4585-A483-177CC0F3F9BC}" type="presParOf" srcId="{3A3B9304-04D6-4EF8-A8B6-8F26DCD31000}" destId="{29B09DF5-B0F4-4C59-A830-23598530B0A6}" srcOrd="3" destOrd="0" presId="urn:microsoft.com/office/officeart/2005/8/layout/hierarchy5"/>
    <dgm:cxn modelId="{23BDFE69-C135-42CE-B3EC-8BC149B99E99}" type="presParOf" srcId="{29B09DF5-B0F4-4C59-A830-23598530B0A6}" destId="{EE2F7CC3-C7B8-455A-B86D-DF6B44987B6D}" srcOrd="0" destOrd="0" presId="urn:microsoft.com/office/officeart/2005/8/layout/hierarchy5"/>
    <dgm:cxn modelId="{A48D56C0-1AD0-4D69-B38A-A5E7D0ACC4C9}" type="presParOf" srcId="{29B09DF5-B0F4-4C59-A830-23598530B0A6}" destId="{9BA00D4D-93E8-480D-9284-03F8CE174C4D}" srcOrd="1" destOrd="0" presId="urn:microsoft.com/office/officeart/2005/8/layout/hierarchy5"/>
    <dgm:cxn modelId="{E5DD1ED6-0177-4935-80E3-456435224AEB}" type="presParOf" srcId="{3A3B9304-04D6-4EF8-A8B6-8F26DCD31000}" destId="{D66B2132-3604-4656-9524-F6FD52C8324A}" srcOrd="4" destOrd="0" presId="urn:microsoft.com/office/officeart/2005/8/layout/hierarchy5"/>
    <dgm:cxn modelId="{0BE96DDF-95C3-4709-871B-2FFF8FC2402E}" type="presParOf" srcId="{D66B2132-3604-4656-9524-F6FD52C8324A}" destId="{E5F95774-D92A-4FCE-A6D1-0D589FD75B08}" srcOrd="0" destOrd="0" presId="urn:microsoft.com/office/officeart/2005/8/layout/hierarchy5"/>
    <dgm:cxn modelId="{C8E69DA3-2341-4648-AA5B-9098DAE4C463}" type="presParOf" srcId="{3A3B9304-04D6-4EF8-A8B6-8F26DCD31000}" destId="{C3B3A20F-F7D9-48E2-8DD7-99BCA2BB702E}" srcOrd="5" destOrd="0" presId="urn:microsoft.com/office/officeart/2005/8/layout/hierarchy5"/>
    <dgm:cxn modelId="{CBB8FAB7-5CB3-4319-93A6-A3BA89DDB064}" type="presParOf" srcId="{C3B3A20F-F7D9-48E2-8DD7-99BCA2BB702E}" destId="{D328F9DC-5ECD-4BD0-A5D3-43BD63C6CB23}" srcOrd="0" destOrd="0" presId="urn:microsoft.com/office/officeart/2005/8/layout/hierarchy5"/>
    <dgm:cxn modelId="{806ABCAE-C754-42AE-82E4-0939956A6D4C}" type="presParOf" srcId="{C3B3A20F-F7D9-48E2-8DD7-99BCA2BB702E}" destId="{1AF4E263-068F-4B5B-8BE1-F37C5AEC2055}" srcOrd="1" destOrd="0" presId="urn:microsoft.com/office/officeart/2005/8/layout/hierarchy5"/>
    <dgm:cxn modelId="{DDB94012-EAD0-47D6-9F6F-8917F979113F}" type="presParOf" srcId="{3A3B9304-04D6-4EF8-A8B6-8F26DCD31000}" destId="{887C3A94-26EC-437D-AC48-A76CB551E7FB}" srcOrd="6" destOrd="0" presId="urn:microsoft.com/office/officeart/2005/8/layout/hierarchy5"/>
    <dgm:cxn modelId="{9B0FB3E2-0605-4F93-9FC3-D97D389E84B1}" type="presParOf" srcId="{887C3A94-26EC-437D-AC48-A76CB551E7FB}" destId="{17A342E7-F352-4472-B108-FB6A3D3B8D0B}" srcOrd="0" destOrd="0" presId="urn:microsoft.com/office/officeart/2005/8/layout/hierarchy5"/>
    <dgm:cxn modelId="{6342D549-124F-44FE-93A1-DBEFC8E29706}" type="presParOf" srcId="{3A3B9304-04D6-4EF8-A8B6-8F26DCD31000}" destId="{439963A9-B26D-47F3-B809-D0227804F03E}" srcOrd="7" destOrd="0" presId="urn:microsoft.com/office/officeart/2005/8/layout/hierarchy5"/>
    <dgm:cxn modelId="{2390685B-D75B-49CA-BB82-739CD67210F6}" type="presParOf" srcId="{439963A9-B26D-47F3-B809-D0227804F03E}" destId="{34175AE3-2652-4A12-A7B8-3B1EF4F6BD30}" srcOrd="0" destOrd="0" presId="urn:microsoft.com/office/officeart/2005/8/layout/hierarchy5"/>
    <dgm:cxn modelId="{E00E03C7-04A0-4AB4-B6A4-F4CD1634CA2E}" type="presParOf" srcId="{439963A9-B26D-47F3-B809-D0227804F03E}" destId="{63F431FB-1394-40F6-BC17-93BB7747CEFE}" srcOrd="1" destOrd="0" presId="urn:microsoft.com/office/officeart/2005/8/layout/hierarchy5"/>
    <dgm:cxn modelId="{7240C6A0-86AD-4EC5-A6C1-CF37B9E6E7B8}" type="presParOf" srcId="{EFF18121-D90B-4BDE-B6F3-5E7FECBD9A28}" destId="{7BB37103-960D-4C8F-916E-A554D6F4DCB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C192F-D5C3-4691-81D6-777D03135EF6}" type="doc">
      <dgm:prSet loTypeId="urn:microsoft.com/office/officeart/2005/8/layout/hierarchy5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07843A-E4DA-45C8-9F05-CA8F4BC15228}">
      <dgm:prSet phldrT="[Текст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2400" dirty="0" smtClean="0"/>
            <a:t>Подготовка будущих учителей</a:t>
          </a:r>
          <a:endParaRPr lang="ru-RU" sz="2400" dirty="0"/>
        </a:p>
      </dgm:t>
    </dgm:pt>
    <dgm:pt modelId="{56514968-556C-4C2A-BAEC-F0F3ED9652B1}" type="parTrans" cxnId="{E1F12D84-85B2-400A-989C-FE2618B05126}">
      <dgm:prSet/>
      <dgm:spPr/>
      <dgm:t>
        <a:bodyPr/>
        <a:lstStyle/>
        <a:p>
          <a:endParaRPr lang="ru-RU"/>
        </a:p>
      </dgm:t>
    </dgm:pt>
    <dgm:pt modelId="{C4E7079D-AFEC-4295-A36F-ADDAD0B99239}" type="sibTrans" cxnId="{E1F12D84-85B2-400A-989C-FE2618B05126}">
      <dgm:prSet/>
      <dgm:spPr/>
      <dgm:t>
        <a:bodyPr/>
        <a:lstStyle/>
        <a:p>
          <a:endParaRPr lang="ru-RU"/>
        </a:p>
      </dgm:t>
    </dgm:pt>
    <dgm:pt modelId="{C76E5B93-A0A8-4872-9134-ED304B17AD51}">
      <dgm:prSet phldrT="[Текст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2400" b="1" dirty="0" smtClean="0"/>
            <a:t>4</a:t>
          </a:r>
          <a:r>
            <a:rPr lang="ru-RU" sz="2400" dirty="0" smtClean="0"/>
            <a:t>-х годичное обучение в </a:t>
          </a:r>
          <a:r>
            <a:rPr lang="ru-RU" sz="2400" b="1" dirty="0" smtClean="0"/>
            <a:t>университете</a:t>
          </a:r>
          <a:endParaRPr lang="ru-RU" sz="2400" b="1" dirty="0"/>
        </a:p>
      </dgm:t>
    </dgm:pt>
    <dgm:pt modelId="{B57EBAA0-9D3A-46B9-82CD-5CBD4D738947}" type="parTrans" cxnId="{E1945257-2FED-48B1-8AAF-5EE6F44A4BAC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63DCAC0E-0829-4F3F-977C-857B24A3E537}" type="sibTrans" cxnId="{E1945257-2FED-48B1-8AAF-5EE6F44A4BAC}">
      <dgm:prSet/>
      <dgm:spPr/>
      <dgm:t>
        <a:bodyPr/>
        <a:lstStyle/>
        <a:p>
          <a:endParaRPr lang="ru-RU"/>
        </a:p>
      </dgm:t>
    </dgm:pt>
    <dgm:pt modelId="{E216E6D4-B114-49E7-BEAD-9146644D079A}">
      <dgm:prSet phldrT="[Текст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2000" dirty="0" smtClean="0"/>
            <a:t>теории образования и подготовка педагогов для управления образованием</a:t>
          </a:r>
          <a:endParaRPr lang="ru-RU" sz="2000" dirty="0"/>
        </a:p>
      </dgm:t>
    </dgm:pt>
    <dgm:pt modelId="{BB0AA481-8BD9-43F2-A8CA-128304F47106}" type="parTrans" cxnId="{140BC9F1-E640-47D8-A12C-80D3298F770C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AD9E8C30-E717-418C-9E4E-1DA2D3AEE822}" type="sibTrans" cxnId="{140BC9F1-E640-47D8-A12C-80D3298F770C}">
      <dgm:prSet/>
      <dgm:spPr/>
      <dgm:t>
        <a:bodyPr/>
        <a:lstStyle/>
        <a:p>
          <a:endParaRPr lang="ru-RU"/>
        </a:p>
      </dgm:t>
    </dgm:pt>
    <dgm:pt modelId="{DD37EF6B-4307-480B-9B7C-2320F409F049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 smtClean="0"/>
            <a:t>преподавания в школах</a:t>
          </a:r>
          <a:endParaRPr lang="ru-RU" dirty="0"/>
        </a:p>
      </dgm:t>
    </dgm:pt>
    <dgm:pt modelId="{47F506D6-3592-49E8-A290-022A2E915AF1}" type="parTrans" cxnId="{5140CA0E-311B-4A55-A5D2-AB5292DEFC7E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682CCD9C-0290-49ED-A749-50C5CD2A7AAB}" type="sibTrans" cxnId="{5140CA0E-311B-4A55-A5D2-AB5292DEFC7E}">
      <dgm:prSet/>
      <dgm:spPr/>
      <dgm:t>
        <a:bodyPr/>
        <a:lstStyle/>
        <a:p>
          <a:endParaRPr lang="ru-RU"/>
        </a:p>
      </dgm:t>
    </dgm:pt>
    <dgm:pt modelId="{852A6A0B-CBD5-4B8E-BE34-5455C174820A}">
      <dgm:prSet phldrT="[Текст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2400" b="1" dirty="0" smtClean="0"/>
            <a:t>3-</a:t>
          </a:r>
          <a:r>
            <a:rPr lang="ru-RU" sz="2400" dirty="0" smtClean="0"/>
            <a:t>х годичное обучение в </a:t>
          </a:r>
          <a:r>
            <a:rPr lang="ru-RU" sz="2400" b="1" dirty="0" smtClean="0"/>
            <a:t>колледже</a:t>
          </a:r>
          <a:endParaRPr lang="ru-RU" sz="2400" b="1" dirty="0"/>
        </a:p>
      </dgm:t>
    </dgm:pt>
    <dgm:pt modelId="{6769AEE5-0B43-49D6-982C-001ED639C58F}" type="parTrans" cxnId="{38EFCB81-1E76-45FB-A53C-F7FFD579C6A1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283BED1D-EE6F-4AEC-BC4E-9AB7D3AEB039}" type="sibTrans" cxnId="{38EFCB81-1E76-45FB-A53C-F7FFD579C6A1}">
      <dgm:prSet/>
      <dgm:spPr/>
      <dgm:t>
        <a:bodyPr/>
        <a:lstStyle/>
        <a:p>
          <a:endParaRPr lang="ru-RU"/>
        </a:p>
      </dgm:t>
    </dgm:pt>
    <dgm:pt modelId="{E1CA9954-4368-4280-8802-A92D70B131E7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 smtClean="0"/>
            <a:t>развитие технических навыков преподавания</a:t>
          </a:r>
          <a:endParaRPr lang="ru-RU" dirty="0"/>
        </a:p>
      </dgm:t>
    </dgm:pt>
    <dgm:pt modelId="{CC60E4FC-5489-4776-B32C-87E6D201C89D}" type="parTrans" cxnId="{9E652DA6-3117-467A-A929-6F3CB51E597C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651C2C8B-7DA5-4FF2-90DA-FFF00C09C6D0}" type="sibTrans" cxnId="{9E652DA6-3117-467A-A929-6F3CB51E597C}">
      <dgm:prSet/>
      <dgm:spPr/>
      <dgm:t>
        <a:bodyPr/>
        <a:lstStyle/>
        <a:p>
          <a:endParaRPr lang="ru-RU"/>
        </a:p>
      </dgm:t>
    </dgm:pt>
    <dgm:pt modelId="{5A1EFF5E-C5BB-4698-B7DA-2D12AF024D59}" type="pres">
      <dgm:prSet presAssocID="{9ABC192F-D5C3-4691-81D6-777D03135EF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EC951-307E-44F1-AD94-2429CB70A8BB}" type="pres">
      <dgm:prSet presAssocID="{9ABC192F-D5C3-4691-81D6-777D03135EF6}" presName="hierFlow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96E62CAB-44F0-4386-9BCD-E878097DFEA5}" type="pres">
      <dgm:prSet presAssocID="{9ABC192F-D5C3-4691-81D6-777D03135EF6}" presName="hierChild1" presStyleCnt="0">
        <dgm:presLayoutVars>
          <dgm:chPref val="1"/>
          <dgm:animOne val="branch"/>
          <dgm:animLvl val="lvl"/>
        </dgm:presLayoutVars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8CD80F9F-40B2-41FC-98C5-2FD7323612C1}" type="pres">
      <dgm:prSet presAssocID="{4307843A-E4DA-45C8-9F05-CA8F4BC15228}" presName="Name17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04E66DCB-9FEA-45EC-A826-AC003A21DA17}" type="pres">
      <dgm:prSet presAssocID="{4307843A-E4DA-45C8-9F05-CA8F4BC1522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3900F8-1EEE-47BB-981D-2EF7099FE3C1}" type="pres">
      <dgm:prSet presAssocID="{4307843A-E4DA-45C8-9F05-CA8F4BC15228}" presName="hierChild2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791031F1-2CF7-4905-8B89-A30BEE5D1769}" type="pres">
      <dgm:prSet presAssocID="{B57EBAA0-9D3A-46B9-82CD-5CBD4D738947}" presName="Name25" presStyleLbl="parChTrans1D2" presStyleIdx="0" presStyleCnt="2"/>
      <dgm:spPr/>
      <dgm:t>
        <a:bodyPr/>
        <a:lstStyle/>
        <a:p>
          <a:endParaRPr lang="ru-RU"/>
        </a:p>
      </dgm:t>
    </dgm:pt>
    <dgm:pt modelId="{6D9E5872-A758-465E-9C76-2EF5E03A9A48}" type="pres">
      <dgm:prSet presAssocID="{B57EBAA0-9D3A-46B9-82CD-5CBD4D73894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029B6F2-B72A-426B-8512-4DBA8F6D7827}" type="pres">
      <dgm:prSet presAssocID="{C76E5B93-A0A8-4872-9134-ED304B17AD51}" presName="Name30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28E7FE4F-3CD7-4552-B3FF-BBDE22FBB8C9}" type="pres">
      <dgm:prSet presAssocID="{C76E5B93-A0A8-4872-9134-ED304B17AD51}" presName="level2Shape" presStyleLbl="node2" presStyleIdx="0" presStyleCnt="2"/>
      <dgm:spPr/>
      <dgm:t>
        <a:bodyPr/>
        <a:lstStyle/>
        <a:p>
          <a:endParaRPr lang="ru-RU"/>
        </a:p>
      </dgm:t>
    </dgm:pt>
    <dgm:pt modelId="{3F96A43C-1335-4398-A7A9-2EA9D3EED018}" type="pres">
      <dgm:prSet presAssocID="{C76E5B93-A0A8-4872-9134-ED304B17AD51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692E6879-D395-421F-BB9E-4576EEC6AB48}" type="pres">
      <dgm:prSet presAssocID="{BB0AA481-8BD9-43F2-A8CA-128304F47106}" presName="Name25" presStyleLbl="parChTrans1D3" presStyleIdx="0" presStyleCnt="3"/>
      <dgm:spPr/>
      <dgm:t>
        <a:bodyPr/>
        <a:lstStyle/>
        <a:p>
          <a:endParaRPr lang="ru-RU"/>
        </a:p>
      </dgm:t>
    </dgm:pt>
    <dgm:pt modelId="{51387CE3-0A6C-4019-BC2D-5709545BF554}" type="pres">
      <dgm:prSet presAssocID="{BB0AA481-8BD9-43F2-A8CA-128304F47106}" presName="connTx" presStyleLbl="parChTrans1D3" presStyleIdx="0" presStyleCnt="3"/>
      <dgm:spPr/>
      <dgm:t>
        <a:bodyPr/>
        <a:lstStyle/>
        <a:p>
          <a:endParaRPr lang="ru-RU"/>
        </a:p>
      </dgm:t>
    </dgm:pt>
    <dgm:pt modelId="{6DF14297-5949-4C3D-A201-571FC56DFE99}" type="pres">
      <dgm:prSet presAssocID="{E216E6D4-B114-49E7-BEAD-9146644D079A}" presName="Name30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9DEC2E18-8166-4587-B41C-D8D0605BA2C0}" type="pres">
      <dgm:prSet presAssocID="{E216E6D4-B114-49E7-BEAD-9146644D079A}" presName="level2Shape" presStyleLbl="node3" presStyleIdx="0" presStyleCnt="3"/>
      <dgm:spPr/>
      <dgm:t>
        <a:bodyPr/>
        <a:lstStyle/>
        <a:p>
          <a:endParaRPr lang="ru-RU"/>
        </a:p>
      </dgm:t>
    </dgm:pt>
    <dgm:pt modelId="{EF519090-24DC-45C9-BF8B-AF79308AAACC}" type="pres">
      <dgm:prSet presAssocID="{E216E6D4-B114-49E7-BEAD-9146644D079A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07ED67C1-C558-4BBA-86FB-4E16A48645AE}" type="pres">
      <dgm:prSet presAssocID="{47F506D6-3592-49E8-A290-022A2E915AF1}" presName="Name25" presStyleLbl="parChTrans1D3" presStyleIdx="1" presStyleCnt="3"/>
      <dgm:spPr/>
      <dgm:t>
        <a:bodyPr/>
        <a:lstStyle/>
        <a:p>
          <a:endParaRPr lang="ru-RU"/>
        </a:p>
      </dgm:t>
    </dgm:pt>
    <dgm:pt modelId="{17C11362-3DDA-4DC1-8B68-D4D4293EE207}" type="pres">
      <dgm:prSet presAssocID="{47F506D6-3592-49E8-A290-022A2E915AF1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794DFE9-7445-4722-9E56-7E3C13EB6CAE}" type="pres">
      <dgm:prSet presAssocID="{DD37EF6B-4307-480B-9B7C-2320F409F049}" presName="Name30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FCFC4382-B178-445F-954F-C30E2E4B6B27}" type="pres">
      <dgm:prSet presAssocID="{DD37EF6B-4307-480B-9B7C-2320F409F049}" presName="level2Shape" presStyleLbl="node3" presStyleIdx="1" presStyleCnt="3"/>
      <dgm:spPr/>
      <dgm:t>
        <a:bodyPr/>
        <a:lstStyle/>
        <a:p>
          <a:endParaRPr lang="ru-RU"/>
        </a:p>
      </dgm:t>
    </dgm:pt>
    <dgm:pt modelId="{46D01B2E-4C78-46FA-8B17-7001DB21AC7A}" type="pres">
      <dgm:prSet presAssocID="{DD37EF6B-4307-480B-9B7C-2320F409F049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78DAD019-20E3-4CA5-811D-5233DB596494}" type="pres">
      <dgm:prSet presAssocID="{6769AEE5-0B43-49D6-982C-001ED639C58F}" presName="Name25" presStyleLbl="parChTrans1D2" presStyleIdx="1" presStyleCnt="2"/>
      <dgm:spPr/>
      <dgm:t>
        <a:bodyPr/>
        <a:lstStyle/>
        <a:p>
          <a:endParaRPr lang="ru-RU"/>
        </a:p>
      </dgm:t>
    </dgm:pt>
    <dgm:pt modelId="{C2E26C0D-57CF-46C4-8C93-C2472A5259C7}" type="pres">
      <dgm:prSet presAssocID="{6769AEE5-0B43-49D6-982C-001ED639C58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FF85EDD-B37B-4271-9366-96AC3A26482C}" type="pres">
      <dgm:prSet presAssocID="{852A6A0B-CBD5-4B8E-BE34-5455C174820A}" presName="Name30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2070B4CA-70A1-4247-A25F-C0F4E6B18E85}" type="pres">
      <dgm:prSet presAssocID="{852A6A0B-CBD5-4B8E-BE34-5455C174820A}" presName="level2Shape" presStyleLbl="node2" presStyleIdx="1" presStyleCnt="2"/>
      <dgm:spPr/>
      <dgm:t>
        <a:bodyPr/>
        <a:lstStyle/>
        <a:p>
          <a:endParaRPr lang="ru-RU"/>
        </a:p>
      </dgm:t>
    </dgm:pt>
    <dgm:pt modelId="{D08735D2-C153-494D-8095-11CE73BD9B42}" type="pres">
      <dgm:prSet presAssocID="{852A6A0B-CBD5-4B8E-BE34-5455C174820A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BBBB258D-9C13-4715-8FB9-9EC89A700F5B}" type="pres">
      <dgm:prSet presAssocID="{CC60E4FC-5489-4776-B32C-87E6D201C89D}" presName="Name25" presStyleLbl="parChTrans1D3" presStyleIdx="2" presStyleCnt="3"/>
      <dgm:spPr/>
      <dgm:t>
        <a:bodyPr/>
        <a:lstStyle/>
        <a:p>
          <a:endParaRPr lang="ru-RU"/>
        </a:p>
      </dgm:t>
    </dgm:pt>
    <dgm:pt modelId="{57BCE79C-544E-445D-82A8-D6307A88CEC4}" type="pres">
      <dgm:prSet presAssocID="{CC60E4FC-5489-4776-B32C-87E6D201C89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14DFE0D-D6C6-43BA-9C2F-4E77645D344C}" type="pres">
      <dgm:prSet presAssocID="{E1CA9954-4368-4280-8802-A92D70B131E7}" presName="Name30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B652B0D4-F50C-4083-8B6B-4BD6AC1C8941}" type="pres">
      <dgm:prSet presAssocID="{E1CA9954-4368-4280-8802-A92D70B131E7}" presName="level2Shape" presStyleLbl="node3" presStyleIdx="2" presStyleCnt="3"/>
      <dgm:spPr/>
      <dgm:t>
        <a:bodyPr/>
        <a:lstStyle/>
        <a:p>
          <a:endParaRPr lang="ru-RU"/>
        </a:p>
      </dgm:t>
    </dgm:pt>
    <dgm:pt modelId="{D4E051DC-8FCC-41B7-8C15-B99C9DD7C948}" type="pres">
      <dgm:prSet presAssocID="{E1CA9954-4368-4280-8802-A92D70B131E7}" presName="hierChild3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7350D4FF-71DE-4E66-9B48-50F809C057A9}" type="pres">
      <dgm:prSet presAssocID="{9ABC192F-D5C3-4691-81D6-777D03135EF6}" presName="bgShapesFlow" presStyleCnt="0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</dgm:ptLst>
  <dgm:cxnLst>
    <dgm:cxn modelId="{18CC3723-6B9C-43D0-BA09-D5BD2107D42B}" type="presOf" srcId="{B57EBAA0-9D3A-46B9-82CD-5CBD4D738947}" destId="{791031F1-2CF7-4905-8B89-A30BEE5D1769}" srcOrd="0" destOrd="0" presId="urn:microsoft.com/office/officeart/2005/8/layout/hierarchy5"/>
    <dgm:cxn modelId="{7ABBFF02-2B72-40C5-B20C-778B3B6E8D23}" type="presOf" srcId="{CC60E4FC-5489-4776-B32C-87E6D201C89D}" destId="{57BCE79C-544E-445D-82A8-D6307A88CEC4}" srcOrd="1" destOrd="0" presId="urn:microsoft.com/office/officeart/2005/8/layout/hierarchy5"/>
    <dgm:cxn modelId="{EC2F6ADB-6B6B-417D-9F57-5B98BE864853}" type="presOf" srcId="{BB0AA481-8BD9-43F2-A8CA-128304F47106}" destId="{692E6879-D395-421F-BB9E-4576EEC6AB48}" srcOrd="0" destOrd="0" presId="urn:microsoft.com/office/officeart/2005/8/layout/hierarchy5"/>
    <dgm:cxn modelId="{955D6FE4-9CD2-4938-8569-5A1CF8A84E14}" type="presOf" srcId="{9ABC192F-D5C3-4691-81D6-777D03135EF6}" destId="{5A1EFF5E-C5BB-4698-B7DA-2D12AF024D59}" srcOrd="0" destOrd="0" presId="urn:microsoft.com/office/officeart/2005/8/layout/hierarchy5"/>
    <dgm:cxn modelId="{E1F12D84-85B2-400A-989C-FE2618B05126}" srcId="{9ABC192F-D5C3-4691-81D6-777D03135EF6}" destId="{4307843A-E4DA-45C8-9F05-CA8F4BC15228}" srcOrd="0" destOrd="0" parTransId="{56514968-556C-4C2A-BAEC-F0F3ED9652B1}" sibTransId="{C4E7079D-AFEC-4295-A36F-ADDAD0B99239}"/>
    <dgm:cxn modelId="{F8AD4B82-2134-449B-B046-2B8D22CB9333}" type="presOf" srcId="{4307843A-E4DA-45C8-9F05-CA8F4BC15228}" destId="{04E66DCB-9FEA-45EC-A826-AC003A21DA17}" srcOrd="0" destOrd="0" presId="urn:microsoft.com/office/officeart/2005/8/layout/hierarchy5"/>
    <dgm:cxn modelId="{56C5B2CB-2E2C-465C-A41C-926D7F06C5B9}" type="presOf" srcId="{C76E5B93-A0A8-4872-9134-ED304B17AD51}" destId="{28E7FE4F-3CD7-4552-B3FF-BBDE22FBB8C9}" srcOrd="0" destOrd="0" presId="urn:microsoft.com/office/officeart/2005/8/layout/hierarchy5"/>
    <dgm:cxn modelId="{3536925F-3F4C-4F59-876E-0EDE5FFF7AA5}" type="presOf" srcId="{47F506D6-3592-49E8-A290-022A2E915AF1}" destId="{17C11362-3DDA-4DC1-8B68-D4D4293EE207}" srcOrd="1" destOrd="0" presId="urn:microsoft.com/office/officeart/2005/8/layout/hierarchy5"/>
    <dgm:cxn modelId="{5140CA0E-311B-4A55-A5D2-AB5292DEFC7E}" srcId="{C76E5B93-A0A8-4872-9134-ED304B17AD51}" destId="{DD37EF6B-4307-480B-9B7C-2320F409F049}" srcOrd="1" destOrd="0" parTransId="{47F506D6-3592-49E8-A290-022A2E915AF1}" sibTransId="{682CCD9C-0290-49ED-A749-50C5CD2A7AAB}"/>
    <dgm:cxn modelId="{195B35DA-6CD2-4E0B-9E23-6403D5235590}" type="presOf" srcId="{6769AEE5-0B43-49D6-982C-001ED639C58F}" destId="{78DAD019-20E3-4CA5-811D-5233DB596494}" srcOrd="0" destOrd="0" presId="urn:microsoft.com/office/officeart/2005/8/layout/hierarchy5"/>
    <dgm:cxn modelId="{8E6BCFFC-4439-4597-87A3-6FC99F2A40B8}" type="presOf" srcId="{BB0AA481-8BD9-43F2-A8CA-128304F47106}" destId="{51387CE3-0A6C-4019-BC2D-5709545BF554}" srcOrd="1" destOrd="0" presId="urn:microsoft.com/office/officeart/2005/8/layout/hierarchy5"/>
    <dgm:cxn modelId="{BB9CECE5-9C05-4EEF-9BAD-B8E942326D9D}" type="presOf" srcId="{852A6A0B-CBD5-4B8E-BE34-5455C174820A}" destId="{2070B4CA-70A1-4247-A25F-C0F4E6B18E85}" srcOrd="0" destOrd="0" presId="urn:microsoft.com/office/officeart/2005/8/layout/hierarchy5"/>
    <dgm:cxn modelId="{F89D2A3C-9CF7-4D02-A958-5CAECDCB51DC}" type="presOf" srcId="{E1CA9954-4368-4280-8802-A92D70B131E7}" destId="{B652B0D4-F50C-4083-8B6B-4BD6AC1C8941}" srcOrd="0" destOrd="0" presId="urn:microsoft.com/office/officeart/2005/8/layout/hierarchy5"/>
    <dgm:cxn modelId="{8ADCA9E2-4712-40F4-968F-BFDAC01A832E}" type="presOf" srcId="{6769AEE5-0B43-49D6-982C-001ED639C58F}" destId="{C2E26C0D-57CF-46C4-8C93-C2472A5259C7}" srcOrd="1" destOrd="0" presId="urn:microsoft.com/office/officeart/2005/8/layout/hierarchy5"/>
    <dgm:cxn modelId="{38EFCB81-1E76-45FB-A53C-F7FFD579C6A1}" srcId="{4307843A-E4DA-45C8-9F05-CA8F4BC15228}" destId="{852A6A0B-CBD5-4B8E-BE34-5455C174820A}" srcOrd="1" destOrd="0" parTransId="{6769AEE5-0B43-49D6-982C-001ED639C58F}" sibTransId="{283BED1D-EE6F-4AEC-BC4E-9AB7D3AEB039}"/>
    <dgm:cxn modelId="{181B7312-7598-43D1-B554-1AFC1E5B158A}" type="presOf" srcId="{CC60E4FC-5489-4776-B32C-87E6D201C89D}" destId="{BBBB258D-9C13-4715-8FB9-9EC89A700F5B}" srcOrd="0" destOrd="0" presId="urn:microsoft.com/office/officeart/2005/8/layout/hierarchy5"/>
    <dgm:cxn modelId="{631184DE-A66B-488F-9C1A-875B642EBF1E}" type="presOf" srcId="{47F506D6-3592-49E8-A290-022A2E915AF1}" destId="{07ED67C1-C558-4BBA-86FB-4E16A48645AE}" srcOrd="0" destOrd="0" presId="urn:microsoft.com/office/officeart/2005/8/layout/hierarchy5"/>
    <dgm:cxn modelId="{774C3629-915B-43CC-86AA-7835AEF14411}" type="presOf" srcId="{B57EBAA0-9D3A-46B9-82CD-5CBD4D738947}" destId="{6D9E5872-A758-465E-9C76-2EF5E03A9A48}" srcOrd="1" destOrd="0" presId="urn:microsoft.com/office/officeart/2005/8/layout/hierarchy5"/>
    <dgm:cxn modelId="{CDA6F803-EA08-4A85-8000-9476E0EE7BFE}" type="presOf" srcId="{DD37EF6B-4307-480B-9B7C-2320F409F049}" destId="{FCFC4382-B178-445F-954F-C30E2E4B6B27}" srcOrd="0" destOrd="0" presId="urn:microsoft.com/office/officeart/2005/8/layout/hierarchy5"/>
    <dgm:cxn modelId="{7CFDD421-C76D-469C-A139-FAF546C9266D}" type="presOf" srcId="{E216E6D4-B114-49E7-BEAD-9146644D079A}" destId="{9DEC2E18-8166-4587-B41C-D8D0605BA2C0}" srcOrd="0" destOrd="0" presId="urn:microsoft.com/office/officeart/2005/8/layout/hierarchy5"/>
    <dgm:cxn modelId="{140BC9F1-E640-47D8-A12C-80D3298F770C}" srcId="{C76E5B93-A0A8-4872-9134-ED304B17AD51}" destId="{E216E6D4-B114-49E7-BEAD-9146644D079A}" srcOrd="0" destOrd="0" parTransId="{BB0AA481-8BD9-43F2-A8CA-128304F47106}" sibTransId="{AD9E8C30-E717-418C-9E4E-1DA2D3AEE822}"/>
    <dgm:cxn modelId="{9E652DA6-3117-467A-A929-6F3CB51E597C}" srcId="{852A6A0B-CBD5-4B8E-BE34-5455C174820A}" destId="{E1CA9954-4368-4280-8802-A92D70B131E7}" srcOrd="0" destOrd="0" parTransId="{CC60E4FC-5489-4776-B32C-87E6D201C89D}" sibTransId="{651C2C8B-7DA5-4FF2-90DA-FFF00C09C6D0}"/>
    <dgm:cxn modelId="{E1945257-2FED-48B1-8AAF-5EE6F44A4BAC}" srcId="{4307843A-E4DA-45C8-9F05-CA8F4BC15228}" destId="{C76E5B93-A0A8-4872-9134-ED304B17AD51}" srcOrd="0" destOrd="0" parTransId="{B57EBAA0-9D3A-46B9-82CD-5CBD4D738947}" sibTransId="{63DCAC0E-0829-4F3F-977C-857B24A3E537}"/>
    <dgm:cxn modelId="{3AAA3112-A2DF-4220-AC54-428CD343BD6F}" type="presParOf" srcId="{5A1EFF5E-C5BB-4698-B7DA-2D12AF024D59}" destId="{669EC951-307E-44F1-AD94-2429CB70A8BB}" srcOrd="0" destOrd="0" presId="urn:microsoft.com/office/officeart/2005/8/layout/hierarchy5"/>
    <dgm:cxn modelId="{E0731654-ED4E-4FA1-9604-5EF11C669B52}" type="presParOf" srcId="{669EC951-307E-44F1-AD94-2429CB70A8BB}" destId="{96E62CAB-44F0-4386-9BCD-E878097DFEA5}" srcOrd="0" destOrd="0" presId="urn:microsoft.com/office/officeart/2005/8/layout/hierarchy5"/>
    <dgm:cxn modelId="{A34557B5-7198-4049-87B3-81F3057F8C50}" type="presParOf" srcId="{96E62CAB-44F0-4386-9BCD-E878097DFEA5}" destId="{8CD80F9F-40B2-41FC-98C5-2FD7323612C1}" srcOrd="0" destOrd="0" presId="urn:microsoft.com/office/officeart/2005/8/layout/hierarchy5"/>
    <dgm:cxn modelId="{FE8B7C95-A20F-4460-96A4-BE2C308CF8B2}" type="presParOf" srcId="{8CD80F9F-40B2-41FC-98C5-2FD7323612C1}" destId="{04E66DCB-9FEA-45EC-A826-AC003A21DA17}" srcOrd="0" destOrd="0" presId="urn:microsoft.com/office/officeart/2005/8/layout/hierarchy5"/>
    <dgm:cxn modelId="{92D63403-D68E-48AC-B90F-4ED01E76BF0E}" type="presParOf" srcId="{8CD80F9F-40B2-41FC-98C5-2FD7323612C1}" destId="{573900F8-1EEE-47BB-981D-2EF7099FE3C1}" srcOrd="1" destOrd="0" presId="urn:microsoft.com/office/officeart/2005/8/layout/hierarchy5"/>
    <dgm:cxn modelId="{5A523801-DDE9-4741-89E3-94A47444573E}" type="presParOf" srcId="{573900F8-1EEE-47BB-981D-2EF7099FE3C1}" destId="{791031F1-2CF7-4905-8B89-A30BEE5D1769}" srcOrd="0" destOrd="0" presId="urn:microsoft.com/office/officeart/2005/8/layout/hierarchy5"/>
    <dgm:cxn modelId="{E9EA5CB8-B7D1-45BA-9A8D-47E8EA081A76}" type="presParOf" srcId="{791031F1-2CF7-4905-8B89-A30BEE5D1769}" destId="{6D9E5872-A758-465E-9C76-2EF5E03A9A48}" srcOrd="0" destOrd="0" presId="urn:microsoft.com/office/officeart/2005/8/layout/hierarchy5"/>
    <dgm:cxn modelId="{793CBADE-2B0B-42E2-9097-B1A56DBC06DD}" type="presParOf" srcId="{573900F8-1EEE-47BB-981D-2EF7099FE3C1}" destId="{7029B6F2-B72A-426B-8512-4DBA8F6D7827}" srcOrd="1" destOrd="0" presId="urn:microsoft.com/office/officeart/2005/8/layout/hierarchy5"/>
    <dgm:cxn modelId="{ABD1DA8B-6A57-4D17-839C-36A1D4F118A2}" type="presParOf" srcId="{7029B6F2-B72A-426B-8512-4DBA8F6D7827}" destId="{28E7FE4F-3CD7-4552-B3FF-BBDE22FBB8C9}" srcOrd="0" destOrd="0" presId="urn:microsoft.com/office/officeart/2005/8/layout/hierarchy5"/>
    <dgm:cxn modelId="{E68FEBAF-A37D-4A8A-B3B2-08B84B68FD2A}" type="presParOf" srcId="{7029B6F2-B72A-426B-8512-4DBA8F6D7827}" destId="{3F96A43C-1335-4398-A7A9-2EA9D3EED018}" srcOrd="1" destOrd="0" presId="urn:microsoft.com/office/officeart/2005/8/layout/hierarchy5"/>
    <dgm:cxn modelId="{00072F8A-6EA7-4F36-B1E1-B312A97942FB}" type="presParOf" srcId="{3F96A43C-1335-4398-A7A9-2EA9D3EED018}" destId="{692E6879-D395-421F-BB9E-4576EEC6AB48}" srcOrd="0" destOrd="0" presId="urn:microsoft.com/office/officeart/2005/8/layout/hierarchy5"/>
    <dgm:cxn modelId="{54F76F79-7DED-4457-ABF3-BFFD083A5B22}" type="presParOf" srcId="{692E6879-D395-421F-BB9E-4576EEC6AB48}" destId="{51387CE3-0A6C-4019-BC2D-5709545BF554}" srcOrd="0" destOrd="0" presId="urn:microsoft.com/office/officeart/2005/8/layout/hierarchy5"/>
    <dgm:cxn modelId="{73B502E7-0C6D-40F4-B7B1-6AC1A44FCEBC}" type="presParOf" srcId="{3F96A43C-1335-4398-A7A9-2EA9D3EED018}" destId="{6DF14297-5949-4C3D-A201-571FC56DFE99}" srcOrd="1" destOrd="0" presId="urn:microsoft.com/office/officeart/2005/8/layout/hierarchy5"/>
    <dgm:cxn modelId="{791F16DF-7637-4EE7-A68A-C10F39E40081}" type="presParOf" srcId="{6DF14297-5949-4C3D-A201-571FC56DFE99}" destId="{9DEC2E18-8166-4587-B41C-D8D0605BA2C0}" srcOrd="0" destOrd="0" presId="urn:microsoft.com/office/officeart/2005/8/layout/hierarchy5"/>
    <dgm:cxn modelId="{5673C78B-6F86-42FC-A6DF-509CDBA87801}" type="presParOf" srcId="{6DF14297-5949-4C3D-A201-571FC56DFE99}" destId="{EF519090-24DC-45C9-BF8B-AF79308AAACC}" srcOrd="1" destOrd="0" presId="urn:microsoft.com/office/officeart/2005/8/layout/hierarchy5"/>
    <dgm:cxn modelId="{8DF17B68-010A-4CBC-BAAE-E7E399E800F1}" type="presParOf" srcId="{3F96A43C-1335-4398-A7A9-2EA9D3EED018}" destId="{07ED67C1-C558-4BBA-86FB-4E16A48645AE}" srcOrd="2" destOrd="0" presId="urn:microsoft.com/office/officeart/2005/8/layout/hierarchy5"/>
    <dgm:cxn modelId="{EB5CE768-F8A1-4172-BAAA-491922A20167}" type="presParOf" srcId="{07ED67C1-C558-4BBA-86FB-4E16A48645AE}" destId="{17C11362-3DDA-4DC1-8B68-D4D4293EE207}" srcOrd="0" destOrd="0" presId="urn:microsoft.com/office/officeart/2005/8/layout/hierarchy5"/>
    <dgm:cxn modelId="{22F64875-5423-47CE-8183-A7EE4D0CFB2F}" type="presParOf" srcId="{3F96A43C-1335-4398-A7A9-2EA9D3EED018}" destId="{5794DFE9-7445-4722-9E56-7E3C13EB6CAE}" srcOrd="3" destOrd="0" presId="urn:microsoft.com/office/officeart/2005/8/layout/hierarchy5"/>
    <dgm:cxn modelId="{A765E264-B37D-468E-AE04-BDE0F9FA78DD}" type="presParOf" srcId="{5794DFE9-7445-4722-9E56-7E3C13EB6CAE}" destId="{FCFC4382-B178-445F-954F-C30E2E4B6B27}" srcOrd="0" destOrd="0" presId="urn:microsoft.com/office/officeart/2005/8/layout/hierarchy5"/>
    <dgm:cxn modelId="{03C9F309-C454-4458-AE09-D8B81495A726}" type="presParOf" srcId="{5794DFE9-7445-4722-9E56-7E3C13EB6CAE}" destId="{46D01B2E-4C78-46FA-8B17-7001DB21AC7A}" srcOrd="1" destOrd="0" presId="urn:microsoft.com/office/officeart/2005/8/layout/hierarchy5"/>
    <dgm:cxn modelId="{74B91AD5-3255-412A-A879-BCADDFA0AD02}" type="presParOf" srcId="{573900F8-1EEE-47BB-981D-2EF7099FE3C1}" destId="{78DAD019-20E3-4CA5-811D-5233DB596494}" srcOrd="2" destOrd="0" presId="urn:microsoft.com/office/officeart/2005/8/layout/hierarchy5"/>
    <dgm:cxn modelId="{7520C332-0E60-4747-B3A9-2C900E57C5D2}" type="presParOf" srcId="{78DAD019-20E3-4CA5-811D-5233DB596494}" destId="{C2E26C0D-57CF-46C4-8C93-C2472A5259C7}" srcOrd="0" destOrd="0" presId="urn:microsoft.com/office/officeart/2005/8/layout/hierarchy5"/>
    <dgm:cxn modelId="{BE3A33C7-F698-4FCA-B659-F5E491F21C22}" type="presParOf" srcId="{573900F8-1EEE-47BB-981D-2EF7099FE3C1}" destId="{7FF85EDD-B37B-4271-9366-96AC3A26482C}" srcOrd="3" destOrd="0" presId="urn:microsoft.com/office/officeart/2005/8/layout/hierarchy5"/>
    <dgm:cxn modelId="{4D850D4A-8124-46FA-A25F-604DC7ABD039}" type="presParOf" srcId="{7FF85EDD-B37B-4271-9366-96AC3A26482C}" destId="{2070B4CA-70A1-4247-A25F-C0F4E6B18E85}" srcOrd="0" destOrd="0" presId="urn:microsoft.com/office/officeart/2005/8/layout/hierarchy5"/>
    <dgm:cxn modelId="{C40A6667-FC4E-4FE5-8962-8CFB663D6907}" type="presParOf" srcId="{7FF85EDD-B37B-4271-9366-96AC3A26482C}" destId="{D08735D2-C153-494D-8095-11CE73BD9B42}" srcOrd="1" destOrd="0" presId="urn:microsoft.com/office/officeart/2005/8/layout/hierarchy5"/>
    <dgm:cxn modelId="{A101EE7C-6F13-440B-A0C7-8D7CA84D0CA6}" type="presParOf" srcId="{D08735D2-C153-494D-8095-11CE73BD9B42}" destId="{BBBB258D-9C13-4715-8FB9-9EC89A700F5B}" srcOrd="0" destOrd="0" presId="urn:microsoft.com/office/officeart/2005/8/layout/hierarchy5"/>
    <dgm:cxn modelId="{0FA42C85-2126-41E9-95E8-5A7C50C88400}" type="presParOf" srcId="{BBBB258D-9C13-4715-8FB9-9EC89A700F5B}" destId="{57BCE79C-544E-445D-82A8-D6307A88CEC4}" srcOrd="0" destOrd="0" presId="urn:microsoft.com/office/officeart/2005/8/layout/hierarchy5"/>
    <dgm:cxn modelId="{9A7FC997-1A3B-4950-A1EA-2C71C8D4660D}" type="presParOf" srcId="{D08735D2-C153-494D-8095-11CE73BD9B42}" destId="{814DFE0D-D6C6-43BA-9C2F-4E77645D344C}" srcOrd="1" destOrd="0" presId="urn:microsoft.com/office/officeart/2005/8/layout/hierarchy5"/>
    <dgm:cxn modelId="{68AC0B0E-6D94-49D4-B14E-075578D868CE}" type="presParOf" srcId="{814DFE0D-D6C6-43BA-9C2F-4E77645D344C}" destId="{B652B0D4-F50C-4083-8B6B-4BD6AC1C8941}" srcOrd="0" destOrd="0" presId="urn:microsoft.com/office/officeart/2005/8/layout/hierarchy5"/>
    <dgm:cxn modelId="{176EB1D7-AF63-4ADA-A73D-10009543E948}" type="presParOf" srcId="{814DFE0D-D6C6-43BA-9C2F-4E77645D344C}" destId="{D4E051DC-8FCC-41B7-8C15-B99C9DD7C948}" srcOrd="1" destOrd="0" presId="urn:microsoft.com/office/officeart/2005/8/layout/hierarchy5"/>
    <dgm:cxn modelId="{D6C8E0EC-4EA5-4D86-8116-ED5F7FC27DA8}" type="presParOf" srcId="{5A1EFF5E-C5BB-4698-B7DA-2D12AF024D59}" destId="{7350D4FF-71DE-4E66-9B48-50F809C057A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182B26-3B2B-4748-9ED3-B49194DCA934}" type="doc">
      <dgm:prSet loTypeId="urn:microsoft.com/office/officeart/2005/8/layout/radial5" loCatId="relationship" qsTypeId="urn:microsoft.com/office/officeart/2005/8/quickstyle/simple1" qsCatId="simple" csTypeId="urn:microsoft.com/office/officeart/2005/8/colors/accent3_4" csCatId="accent3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1FCD2620-D96B-47FA-B5C4-002AB5214012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nvex"/>
        </a:sp3d>
      </dgm:spPr>
      <dgm:t>
        <a:bodyPr/>
        <a:lstStyle/>
        <a:p>
          <a:r>
            <a:rPr lang="ru-RU" sz="1050" dirty="0" smtClean="0"/>
            <a:t>Основные </a:t>
          </a:r>
          <a:r>
            <a:rPr lang="ru-RU" sz="1050" b="1" dirty="0" smtClean="0"/>
            <a:t>критерии</a:t>
          </a:r>
          <a:r>
            <a:rPr lang="ru-RU" sz="1050" dirty="0" smtClean="0"/>
            <a:t> для отбора ключевых преподавателей </a:t>
          </a:r>
          <a:endParaRPr lang="ru-RU" sz="1050" dirty="0"/>
        </a:p>
      </dgm:t>
    </dgm:pt>
    <dgm:pt modelId="{773120DE-ED82-4E13-8182-CF17DF800845}" type="parTrans" cxnId="{4200E409-639C-4EDC-A9DF-012E65007F69}">
      <dgm:prSet/>
      <dgm:spPr/>
      <dgm:t>
        <a:bodyPr/>
        <a:lstStyle/>
        <a:p>
          <a:endParaRPr lang="ru-RU"/>
        </a:p>
      </dgm:t>
    </dgm:pt>
    <dgm:pt modelId="{D7968287-5F24-46B4-8C23-94857EF877FD}" type="sibTrans" cxnId="{4200E409-639C-4EDC-A9DF-012E65007F69}">
      <dgm:prSet/>
      <dgm:spPr/>
      <dgm:t>
        <a:bodyPr/>
        <a:lstStyle/>
        <a:p>
          <a:endParaRPr lang="ru-RU"/>
        </a:p>
      </dgm:t>
    </dgm:pt>
    <dgm:pt modelId="{E80E8135-F680-48BC-B508-3CDDA77D99E9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nvex"/>
        </a:sp3d>
      </dgm:spPr>
      <dgm:t>
        <a:bodyPr/>
        <a:lstStyle/>
        <a:p>
          <a:r>
            <a:rPr lang="ru-RU" sz="1050" dirty="0" smtClean="0"/>
            <a:t>положительное отношение к детям с ограниченными возможностями</a:t>
          </a:r>
          <a:endParaRPr lang="ru-RU" sz="1050" dirty="0"/>
        </a:p>
      </dgm:t>
    </dgm:pt>
    <dgm:pt modelId="{1C588E16-720B-4678-8ABB-122C8645710F}" type="parTrans" cxnId="{93443630-89C4-4A43-B484-491CAB3A44DE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09BF5006-7DBB-46FC-A000-CE427D3290F6}" type="sibTrans" cxnId="{93443630-89C4-4A43-B484-491CAB3A44DE}">
      <dgm:prSet/>
      <dgm:spPr/>
      <dgm:t>
        <a:bodyPr/>
        <a:lstStyle/>
        <a:p>
          <a:endParaRPr lang="ru-RU"/>
        </a:p>
      </dgm:t>
    </dgm:pt>
    <dgm:pt modelId="{716D18F7-85CF-4BD4-A340-721A5B63606C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nvex"/>
        </a:sp3d>
      </dgm:spPr>
      <dgm:t>
        <a:bodyPr/>
        <a:lstStyle/>
        <a:p>
          <a:r>
            <a:rPr lang="ru-RU" sz="1050" dirty="0" smtClean="0"/>
            <a:t>квалификация и хорошие педагогические характеристики;</a:t>
          </a:r>
          <a:endParaRPr lang="ru-RU" sz="1050" dirty="0"/>
        </a:p>
      </dgm:t>
    </dgm:pt>
    <dgm:pt modelId="{4C55A4E5-CFD4-48E1-B649-B6B04983C6A5}" type="parTrans" cxnId="{202C704E-8459-45F4-A4A5-4A7DB1A65165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7C1F652B-0D6D-4C4A-B8F0-C133D345CF33}" type="sibTrans" cxnId="{202C704E-8459-45F4-A4A5-4A7DB1A65165}">
      <dgm:prSet/>
      <dgm:spPr/>
      <dgm:t>
        <a:bodyPr/>
        <a:lstStyle/>
        <a:p>
          <a:endParaRPr lang="ru-RU"/>
        </a:p>
      </dgm:t>
    </dgm:pt>
    <dgm:pt modelId="{C633AD09-3169-475D-8054-A1857471E2D2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nvex"/>
        </a:sp3d>
      </dgm:spPr>
      <dgm:t>
        <a:bodyPr/>
        <a:lstStyle/>
        <a:p>
          <a:r>
            <a:rPr lang="ru-RU" dirty="0" smtClean="0"/>
            <a:t>назначение на долгий срок как ресурс для школ и районов местными органами образования</a:t>
          </a:r>
          <a:endParaRPr lang="ru-RU" dirty="0"/>
        </a:p>
      </dgm:t>
    </dgm:pt>
    <dgm:pt modelId="{26EED212-2419-4D60-848C-F5F67C4E35C8}" type="parTrans" cxnId="{81A866F3-E179-4784-B9BD-3BBCDBB29CB6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0136C395-B71C-4868-AC51-942BEF69AAAB}" type="sibTrans" cxnId="{81A866F3-E179-4784-B9BD-3BBCDBB29CB6}">
      <dgm:prSet/>
      <dgm:spPr/>
      <dgm:t>
        <a:bodyPr/>
        <a:lstStyle/>
        <a:p>
          <a:endParaRPr lang="ru-RU"/>
        </a:p>
      </dgm:t>
    </dgm:pt>
    <dgm:pt modelId="{03FB8A24-FF2A-4AB1-BD62-9D7CBF99C1D1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nvex"/>
        </a:sp3d>
      </dgm:spPr>
      <dgm:t>
        <a:bodyPr/>
        <a:lstStyle/>
        <a:p>
          <a:r>
            <a:rPr lang="ru-RU" dirty="0" smtClean="0"/>
            <a:t>хорошие навыки работы в качестве тренера и наставника</a:t>
          </a:r>
          <a:endParaRPr lang="ru-RU" dirty="0"/>
        </a:p>
      </dgm:t>
    </dgm:pt>
    <dgm:pt modelId="{46F330D8-9FF1-4F36-A64D-39DE4E77B427}" type="parTrans" cxnId="{D7986A0C-3D54-47DB-A297-D0D9B5329DA7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90E2E513-7D96-40D6-B082-2B0185E3A91B}" type="sibTrans" cxnId="{D7986A0C-3D54-47DB-A297-D0D9B5329DA7}">
      <dgm:prSet/>
      <dgm:spPr/>
      <dgm:t>
        <a:bodyPr/>
        <a:lstStyle/>
        <a:p>
          <a:endParaRPr lang="ru-RU"/>
        </a:p>
      </dgm:t>
    </dgm:pt>
    <dgm:pt modelId="{963266A1-9AB9-4A83-8B4E-C6DBC9A5B683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nvex"/>
        </a:sp3d>
      </dgm:spPr>
      <dgm:t>
        <a:bodyPr/>
        <a:lstStyle/>
        <a:p>
          <a:r>
            <a:rPr lang="ru-RU" smtClean="0"/>
            <a:t>наличие и демонстрация хороших навыков общения и совместной работы</a:t>
          </a:r>
          <a:endParaRPr lang="ru-RU"/>
        </a:p>
      </dgm:t>
    </dgm:pt>
    <dgm:pt modelId="{FC341986-D982-42BE-861E-7C7C3F3A75C7}" type="parTrans" cxnId="{983D50A9-46F5-463A-B49D-84F830993DBE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04496C65-1285-4730-8E89-F20A7D66A9FA}" type="sibTrans" cxnId="{983D50A9-46F5-463A-B49D-84F830993DBE}">
      <dgm:prSet/>
      <dgm:spPr/>
      <dgm:t>
        <a:bodyPr/>
        <a:lstStyle/>
        <a:p>
          <a:endParaRPr lang="ru-RU"/>
        </a:p>
      </dgm:t>
    </dgm:pt>
    <dgm:pt modelId="{17B1D3E6-AB73-495B-B9D0-A5944261BC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nvex"/>
        </a:sp3d>
      </dgm:spPr>
      <dgm:t>
        <a:bodyPr/>
        <a:lstStyle/>
        <a:p>
          <a:r>
            <a:rPr lang="ru-RU" sz="1050" dirty="0" smtClean="0"/>
            <a:t>отличная профессиональная репутация</a:t>
          </a:r>
          <a:endParaRPr lang="ru-RU" sz="1050" dirty="0"/>
        </a:p>
      </dgm:t>
    </dgm:pt>
    <dgm:pt modelId="{1B2D20C5-B556-476F-89CD-46E44AA66593}" type="parTrans" cxnId="{D4856910-1CFF-486A-AE8B-B989867AE004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732D0EAA-4207-4E7B-9EE8-B2C5BD067447}" type="sibTrans" cxnId="{D4856910-1CFF-486A-AE8B-B989867AE004}">
      <dgm:prSet/>
      <dgm:spPr/>
      <dgm:t>
        <a:bodyPr/>
        <a:lstStyle/>
        <a:p>
          <a:endParaRPr lang="ru-RU"/>
        </a:p>
      </dgm:t>
    </dgm:pt>
    <dgm:pt modelId="{03240A28-E5EE-41E3-832B-A967798C1ECC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nvex"/>
        </a:sp3d>
      </dgm:spPr>
      <dgm:t>
        <a:bodyPr/>
        <a:lstStyle/>
        <a:p>
          <a:r>
            <a:rPr lang="ru-RU" sz="1050" dirty="0" smtClean="0"/>
            <a:t>владение отличными навыками консультирования</a:t>
          </a:r>
          <a:endParaRPr lang="ru-RU" sz="1050" dirty="0"/>
        </a:p>
      </dgm:t>
    </dgm:pt>
    <dgm:pt modelId="{3D3B4DFF-6B2A-4767-8BF6-AF0BE62AD3FA}" type="parTrans" cxnId="{72FAC5C8-B498-4730-8452-AAD622B4D938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33E7B7D4-A24B-4C49-8750-EDAEA4C07D50}" type="sibTrans" cxnId="{72FAC5C8-B498-4730-8452-AAD622B4D938}">
      <dgm:prSet/>
      <dgm:spPr/>
      <dgm:t>
        <a:bodyPr/>
        <a:lstStyle/>
        <a:p>
          <a:endParaRPr lang="ru-RU"/>
        </a:p>
      </dgm:t>
    </dgm:pt>
    <dgm:pt modelId="{D4569646-1E85-489B-B3FF-6FDAB7A885DE}" type="pres">
      <dgm:prSet presAssocID="{C4182B26-3B2B-4748-9ED3-B49194DCA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54ACF-8FEB-4752-989E-FD56CB1A7630}" type="pres">
      <dgm:prSet presAssocID="{1FCD2620-D96B-47FA-B5C4-002AB5214012}" presName="centerShape" presStyleLbl="node0" presStyleIdx="0" presStyleCnt="1"/>
      <dgm:spPr/>
      <dgm:t>
        <a:bodyPr/>
        <a:lstStyle/>
        <a:p>
          <a:endParaRPr lang="ru-RU"/>
        </a:p>
      </dgm:t>
    </dgm:pt>
    <dgm:pt modelId="{DB17CD26-FCE9-4C99-8004-F7053A04CD7A}" type="pres">
      <dgm:prSet presAssocID="{1C588E16-720B-4678-8ABB-122C8645710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2E8DDCD8-28F4-409D-B410-BD47E8DC026E}" type="pres">
      <dgm:prSet presAssocID="{1C588E16-720B-4678-8ABB-122C8645710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6A8A887-42D8-4767-AC41-868964BC8AF8}" type="pres">
      <dgm:prSet presAssocID="{E80E8135-F680-48BC-B508-3CDDA77D99E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26A5E-69C2-45C2-9BF2-F43E25BFC4BE}" type="pres">
      <dgm:prSet presAssocID="{4C55A4E5-CFD4-48E1-B649-B6B04983C6A5}" presName="parTrans" presStyleLbl="sibTrans2D1" presStyleIdx="1" presStyleCnt="7"/>
      <dgm:spPr/>
      <dgm:t>
        <a:bodyPr/>
        <a:lstStyle/>
        <a:p>
          <a:endParaRPr lang="ru-RU"/>
        </a:p>
      </dgm:t>
    </dgm:pt>
    <dgm:pt modelId="{064B1A0D-2F1C-4A7E-8C61-43A1A4755F25}" type="pres">
      <dgm:prSet presAssocID="{4C55A4E5-CFD4-48E1-B649-B6B04983C6A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5373E4E-CDE0-47CB-907C-C8A7618C9ECA}" type="pres">
      <dgm:prSet presAssocID="{716D18F7-85CF-4BD4-A340-721A5B6360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5450B-292C-44AA-A7F6-AD3695A6583A}" type="pres">
      <dgm:prSet presAssocID="{26EED212-2419-4D60-848C-F5F67C4E35C8}" presName="parTrans" presStyleLbl="sibTrans2D1" presStyleIdx="2" presStyleCnt="7"/>
      <dgm:spPr/>
      <dgm:t>
        <a:bodyPr/>
        <a:lstStyle/>
        <a:p>
          <a:endParaRPr lang="ru-RU"/>
        </a:p>
      </dgm:t>
    </dgm:pt>
    <dgm:pt modelId="{41814178-51EE-41FC-AB39-DF79AD603CD2}" type="pres">
      <dgm:prSet presAssocID="{26EED212-2419-4D60-848C-F5F67C4E35C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57DB427-079A-4791-A2E9-FAC68E16C3B2}" type="pres">
      <dgm:prSet presAssocID="{C633AD09-3169-475D-8054-A1857471E2D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33FA3-1B5A-40EE-B0E8-048DFC1339EB}" type="pres">
      <dgm:prSet presAssocID="{3D3B4DFF-6B2A-4767-8BF6-AF0BE62AD3F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678A1A6B-8D15-4386-847A-9E22C38AAB3C}" type="pres">
      <dgm:prSet presAssocID="{3D3B4DFF-6B2A-4767-8BF6-AF0BE62AD3F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2C18ABC-B6A0-4095-A07F-728FFEB4EAD9}" type="pres">
      <dgm:prSet presAssocID="{03240A28-E5EE-41E3-832B-A967798C1EC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9F112-E975-4FE5-9AF8-E0E321D96E0C}" type="pres">
      <dgm:prSet presAssocID="{1B2D20C5-B556-476F-89CD-46E44AA66593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3E17F8C-1470-4057-98BF-823A905CCABA}" type="pres">
      <dgm:prSet presAssocID="{1B2D20C5-B556-476F-89CD-46E44AA6659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F5C3C89-83FD-48CB-9403-94AC935661AE}" type="pres">
      <dgm:prSet presAssocID="{17B1D3E6-AB73-495B-B9D0-A5944261BC8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3145B-A615-48AD-A3EE-0D090655872B}" type="pres">
      <dgm:prSet presAssocID="{46F330D8-9FF1-4F36-A64D-39DE4E77B427}" presName="parTrans" presStyleLbl="sibTrans2D1" presStyleIdx="5" presStyleCnt="7"/>
      <dgm:spPr/>
      <dgm:t>
        <a:bodyPr/>
        <a:lstStyle/>
        <a:p>
          <a:endParaRPr lang="ru-RU"/>
        </a:p>
      </dgm:t>
    </dgm:pt>
    <dgm:pt modelId="{1C5F47DA-E4FF-479C-B610-CF2CE9DFCAAF}" type="pres">
      <dgm:prSet presAssocID="{46F330D8-9FF1-4F36-A64D-39DE4E77B427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8CA8821-995B-47F4-B7CD-CCE8E07798BC}" type="pres">
      <dgm:prSet presAssocID="{03FB8A24-FF2A-4AB1-BD62-9D7CBF99C1D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6A9B1-8EB5-4E7F-8A19-2D2C840283BE}" type="pres">
      <dgm:prSet presAssocID="{FC341986-D982-42BE-861E-7C7C3F3A75C7}" presName="parTrans" presStyleLbl="sibTrans2D1" presStyleIdx="6" presStyleCnt="7"/>
      <dgm:spPr/>
      <dgm:t>
        <a:bodyPr/>
        <a:lstStyle/>
        <a:p>
          <a:endParaRPr lang="ru-RU"/>
        </a:p>
      </dgm:t>
    </dgm:pt>
    <dgm:pt modelId="{338E2BD0-CCF0-4BC2-B08D-15CD5F31B162}" type="pres">
      <dgm:prSet presAssocID="{FC341986-D982-42BE-861E-7C7C3F3A75C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7A47F6D3-4E4D-4D02-919A-685801545619}" type="pres">
      <dgm:prSet presAssocID="{963266A1-9AB9-4A83-8B4E-C6DBC9A5B68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FBB5D-E13E-47AA-92F5-D6D118977097}" type="presOf" srcId="{FC341986-D982-42BE-861E-7C7C3F3A75C7}" destId="{338E2BD0-CCF0-4BC2-B08D-15CD5F31B162}" srcOrd="1" destOrd="0" presId="urn:microsoft.com/office/officeart/2005/8/layout/radial5"/>
    <dgm:cxn modelId="{CA637BEF-EC04-4F43-BF6D-2EBCC1F0E316}" type="presOf" srcId="{963266A1-9AB9-4A83-8B4E-C6DBC9A5B683}" destId="{7A47F6D3-4E4D-4D02-919A-685801545619}" srcOrd="0" destOrd="0" presId="urn:microsoft.com/office/officeart/2005/8/layout/radial5"/>
    <dgm:cxn modelId="{28AE7B6D-9F28-4A5B-8333-B00A0F2E9AB5}" type="presOf" srcId="{3D3B4DFF-6B2A-4767-8BF6-AF0BE62AD3FA}" destId="{57D33FA3-1B5A-40EE-B0E8-048DFC1339EB}" srcOrd="0" destOrd="0" presId="urn:microsoft.com/office/officeart/2005/8/layout/radial5"/>
    <dgm:cxn modelId="{4200E409-639C-4EDC-A9DF-012E65007F69}" srcId="{C4182B26-3B2B-4748-9ED3-B49194DCA934}" destId="{1FCD2620-D96B-47FA-B5C4-002AB5214012}" srcOrd="0" destOrd="0" parTransId="{773120DE-ED82-4E13-8182-CF17DF800845}" sibTransId="{D7968287-5F24-46B4-8C23-94857EF877FD}"/>
    <dgm:cxn modelId="{8863683D-2408-4DE3-AE2D-A6C2D9A292A5}" type="presOf" srcId="{4C55A4E5-CFD4-48E1-B649-B6B04983C6A5}" destId="{C0326A5E-69C2-45C2-9BF2-F43E25BFC4BE}" srcOrd="0" destOrd="0" presId="urn:microsoft.com/office/officeart/2005/8/layout/radial5"/>
    <dgm:cxn modelId="{5D5A4B44-DA81-4815-8CBF-EEA8A23E1410}" type="presOf" srcId="{26EED212-2419-4D60-848C-F5F67C4E35C8}" destId="{41814178-51EE-41FC-AB39-DF79AD603CD2}" srcOrd="1" destOrd="0" presId="urn:microsoft.com/office/officeart/2005/8/layout/radial5"/>
    <dgm:cxn modelId="{8A15929B-CE99-4775-A6FC-894D80704D98}" type="presOf" srcId="{26EED212-2419-4D60-848C-F5F67C4E35C8}" destId="{EA45450B-292C-44AA-A7F6-AD3695A6583A}" srcOrd="0" destOrd="0" presId="urn:microsoft.com/office/officeart/2005/8/layout/radial5"/>
    <dgm:cxn modelId="{04DA7A40-1DA6-48D4-B004-95D69A29EF61}" type="presOf" srcId="{C4182B26-3B2B-4748-9ED3-B49194DCA934}" destId="{D4569646-1E85-489B-B3FF-6FDAB7A885DE}" srcOrd="0" destOrd="0" presId="urn:microsoft.com/office/officeart/2005/8/layout/radial5"/>
    <dgm:cxn modelId="{0C7F8B8A-B1D2-40C7-8099-172FBACC1438}" type="presOf" srcId="{1C588E16-720B-4678-8ABB-122C8645710F}" destId="{DB17CD26-FCE9-4C99-8004-F7053A04CD7A}" srcOrd="0" destOrd="0" presId="urn:microsoft.com/office/officeart/2005/8/layout/radial5"/>
    <dgm:cxn modelId="{26A76EB7-9CA5-4FAD-A33E-C49CD5686FCE}" type="presOf" srcId="{03FB8A24-FF2A-4AB1-BD62-9D7CBF99C1D1}" destId="{E8CA8821-995B-47F4-B7CD-CCE8E07798BC}" srcOrd="0" destOrd="0" presId="urn:microsoft.com/office/officeart/2005/8/layout/radial5"/>
    <dgm:cxn modelId="{AFEE7903-A350-4111-B82B-409E8F8D6FFF}" type="presOf" srcId="{1B2D20C5-B556-476F-89CD-46E44AA66593}" destId="{31A9F112-E975-4FE5-9AF8-E0E321D96E0C}" srcOrd="0" destOrd="0" presId="urn:microsoft.com/office/officeart/2005/8/layout/radial5"/>
    <dgm:cxn modelId="{93443630-89C4-4A43-B484-491CAB3A44DE}" srcId="{1FCD2620-D96B-47FA-B5C4-002AB5214012}" destId="{E80E8135-F680-48BC-B508-3CDDA77D99E9}" srcOrd="0" destOrd="0" parTransId="{1C588E16-720B-4678-8ABB-122C8645710F}" sibTransId="{09BF5006-7DBB-46FC-A000-CE427D3290F6}"/>
    <dgm:cxn modelId="{1090B761-DB1C-42B3-BB31-07CEB3FB5756}" type="presOf" srcId="{1B2D20C5-B556-476F-89CD-46E44AA66593}" destId="{23E17F8C-1470-4057-98BF-823A905CCABA}" srcOrd="1" destOrd="0" presId="urn:microsoft.com/office/officeart/2005/8/layout/radial5"/>
    <dgm:cxn modelId="{37803CC0-549D-4C3D-BA1D-4B4FA91B5DE4}" type="presOf" srcId="{46F330D8-9FF1-4F36-A64D-39DE4E77B427}" destId="{AF83145B-A615-48AD-A3EE-0D090655872B}" srcOrd="0" destOrd="0" presId="urn:microsoft.com/office/officeart/2005/8/layout/radial5"/>
    <dgm:cxn modelId="{D7986A0C-3D54-47DB-A297-D0D9B5329DA7}" srcId="{1FCD2620-D96B-47FA-B5C4-002AB5214012}" destId="{03FB8A24-FF2A-4AB1-BD62-9D7CBF99C1D1}" srcOrd="5" destOrd="0" parTransId="{46F330D8-9FF1-4F36-A64D-39DE4E77B427}" sibTransId="{90E2E513-7D96-40D6-B082-2B0185E3A91B}"/>
    <dgm:cxn modelId="{4A15AC45-F079-4DC9-89CC-AE1B0C33F4ED}" type="presOf" srcId="{03240A28-E5EE-41E3-832B-A967798C1ECC}" destId="{F2C18ABC-B6A0-4095-A07F-728FFEB4EAD9}" srcOrd="0" destOrd="0" presId="urn:microsoft.com/office/officeart/2005/8/layout/radial5"/>
    <dgm:cxn modelId="{983D50A9-46F5-463A-B49D-84F830993DBE}" srcId="{1FCD2620-D96B-47FA-B5C4-002AB5214012}" destId="{963266A1-9AB9-4A83-8B4E-C6DBC9A5B683}" srcOrd="6" destOrd="0" parTransId="{FC341986-D982-42BE-861E-7C7C3F3A75C7}" sibTransId="{04496C65-1285-4730-8E89-F20A7D66A9FA}"/>
    <dgm:cxn modelId="{E870DFE9-B088-499C-99F4-FBC9D6BDA01A}" type="presOf" srcId="{4C55A4E5-CFD4-48E1-B649-B6B04983C6A5}" destId="{064B1A0D-2F1C-4A7E-8C61-43A1A4755F25}" srcOrd="1" destOrd="0" presId="urn:microsoft.com/office/officeart/2005/8/layout/radial5"/>
    <dgm:cxn modelId="{E8DEBA4B-3D13-4C5B-B8F8-D95894C57070}" type="presOf" srcId="{46F330D8-9FF1-4F36-A64D-39DE4E77B427}" destId="{1C5F47DA-E4FF-479C-B610-CF2CE9DFCAAF}" srcOrd="1" destOrd="0" presId="urn:microsoft.com/office/officeart/2005/8/layout/radial5"/>
    <dgm:cxn modelId="{D4856910-1CFF-486A-AE8B-B989867AE004}" srcId="{1FCD2620-D96B-47FA-B5C4-002AB5214012}" destId="{17B1D3E6-AB73-495B-B9D0-A5944261BC82}" srcOrd="4" destOrd="0" parTransId="{1B2D20C5-B556-476F-89CD-46E44AA66593}" sibTransId="{732D0EAA-4207-4E7B-9EE8-B2C5BD067447}"/>
    <dgm:cxn modelId="{81A866F3-E179-4784-B9BD-3BBCDBB29CB6}" srcId="{1FCD2620-D96B-47FA-B5C4-002AB5214012}" destId="{C633AD09-3169-475D-8054-A1857471E2D2}" srcOrd="2" destOrd="0" parTransId="{26EED212-2419-4D60-848C-F5F67C4E35C8}" sibTransId="{0136C395-B71C-4868-AC51-942BEF69AAAB}"/>
    <dgm:cxn modelId="{F1031E25-53F1-47FC-9881-5FEB4F190867}" type="presOf" srcId="{C633AD09-3169-475D-8054-A1857471E2D2}" destId="{D57DB427-079A-4791-A2E9-FAC68E16C3B2}" srcOrd="0" destOrd="0" presId="urn:microsoft.com/office/officeart/2005/8/layout/radial5"/>
    <dgm:cxn modelId="{60FCDC1E-3E9F-4DFF-B584-2B7385B017FA}" type="presOf" srcId="{E80E8135-F680-48BC-B508-3CDDA77D99E9}" destId="{46A8A887-42D8-4767-AC41-868964BC8AF8}" srcOrd="0" destOrd="0" presId="urn:microsoft.com/office/officeart/2005/8/layout/radial5"/>
    <dgm:cxn modelId="{5E444CDD-AABF-45B8-B700-C982CF2CC432}" type="presOf" srcId="{FC341986-D982-42BE-861E-7C7C3F3A75C7}" destId="{E2C6A9B1-8EB5-4E7F-8A19-2D2C840283BE}" srcOrd="0" destOrd="0" presId="urn:microsoft.com/office/officeart/2005/8/layout/radial5"/>
    <dgm:cxn modelId="{72FAC5C8-B498-4730-8452-AAD622B4D938}" srcId="{1FCD2620-D96B-47FA-B5C4-002AB5214012}" destId="{03240A28-E5EE-41E3-832B-A967798C1ECC}" srcOrd="3" destOrd="0" parTransId="{3D3B4DFF-6B2A-4767-8BF6-AF0BE62AD3FA}" sibTransId="{33E7B7D4-A24B-4C49-8750-EDAEA4C07D50}"/>
    <dgm:cxn modelId="{42603699-3101-4650-BBBB-684D7D132EF6}" type="presOf" srcId="{1FCD2620-D96B-47FA-B5C4-002AB5214012}" destId="{63554ACF-8FEB-4752-989E-FD56CB1A7630}" srcOrd="0" destOrd="0" presId="urn:microsoft.com/office/officeart/2005/8/layout/radial5"/>
    <dgm:cxn modelId="{F7E0F0E9-1942-4297-9132-13987C2EC3C9}" type="presOf" srcId="{716D18F7-85CF-4BD4-A340-721A5B63606C}" destId="{E5373E4E-CDE0-47CB-907C-C8A7618C9ECA}" srcOrd="0" destOrd="0" presId="urn:microsoft.com/office/officeart/2005/8/layout/radial5"/>
    <dgm:cxn modelId="{FBD7DEA4-77F4-427F-A9E0-96D2C4D4F201}" type="presOf" srcId="{17B1D3E6-AB73-495B-B9D0-A5944261BC82}" destId="{AF5C3C89-83FD-48CB-9403-94AC935661AE}" srcOrd="0" destOrd="0" presId="urn:microsoft.com/office/officeart/2005/8/layout/radial5"/>
    <dgm:cxn modelId="{5DCF755F-8EA0-48E1-AB17-4628C928D1AB}" type="presOf" srcId="{3D3B4DFF-6B2A-4767-8BF6-AF0BE62AD3FA}" destId="{678A1A6B-8D15-4386-847A-9E22C38AAB3C}" srcOrd="1" destOrd="0" presId="urn:microsoft.com/office/officeart/2005/8/layout/radial5"/>
    <dgm:cxn modelId="{C0069E98-B432-417E-97CC-D798A44EFFFD}" type="presOf" srcId="{1C588E16-720B-4678-8ABB-122C8645710F}" destId="{2E8DDCD8-28F4-409D-B410-BD47E8DC026E}" srcOrd="1" destOrd="0" presId="urn:microsoft.com/office/officeart/2005/8/layout/radial5"/>
    <dgm:cxn modelId="{202C704E-8459-45F4-A4A5-4A7DB1A65165}" srcId="{1FCD2620-D96B-47FA-B5C4-002AB5214012}" destId="{716D18F7-85CF-4BD4-A340-721A5B63606C}" srcOrd="1" destOrd="0" parTransId="{4C55A4E5-CFD4-48E1-B649-B6B04983C6A5}" sibTransId="{7C1F652B-0D6D-4C4A-B8F0-C133D345CF33}"/>
    <dgm:cxn modelId="{96EF201E-C841-419C-BBFF-95DA30A274DD}" type="presParOf" srcId="{D4569646-1E85-489B-B3FF-6FDAB7A885DE}" destId="{63554ACF-8FEB-4752-989E-FD56CB1A7630}" srcOrd="0" destOrd="0" presId="urn:microsoft.com/office/officeart/2005/8/layout/radial5"/>
    <dgm:cxn modelId="{2B818C86-7AB2-43A0-98BB-7E991C32D2AB}" type="presParOf" srcId="{D4569646-1E85-489B-B3FF-6FDAB7A885DE}" destId="{DB17CD26-FCE9-4C99-8004-F7053A04CD7A}" srcOrd="1" destOrd="0" presId="urn:microsoft.com/office/officeart/2005/8/layout/radial5"/>
    <dgm:cxn modelId="{7E5E4C4B-7511-4073-9991-ACB69F9A2198}" type="presParOf" srcId="{DB17CD26-FCE9-4C99-8004-F7053A04CD7A}" destId="{2E8DDCD8-28F4-409D-B410-BD47E8DC026E}" srcOrd="0" destOrd="0" presId="urn:microsoft.com/office/officeart/2005/8/layout/radial5"/>
    <dgm:cxn modelId="{9F815B4E-6072-4D13-9BC7-B21F0FD3707B}" type="presParOf" srcId="{D4569646-1E85-489B-B3FF-6FDAB7A885DE}" destId="{46A8A887-42D8-4767-AC41-868964BC8AF8}" srcOrd="2" destOrd="0" presId="urn:microsoft.com/office/officeart/2005/8/layout/radial5"/>
    <dgm:cxn modelId="{6B6503BD-EF8F-4C5C-8F97-1BC44D89A3B7}" type="presParOf" srcId="{D4569646-1E85-489B-B3FF-6FDAB7A885DE}" destId="{C0326A5E-69C2-45C2-9BF2-F43E25BFC4BE}" srcOrd="3" destOrd="0" presId="urn:microsoft.com/office/officeart/2005/8/layout/radial5"/>
    <dgm:cxn modelId="{53DE1952-851E-46F5-BA57-B3DDF6818790}" type="presParOf" srcId="{C0326A5E-69C2-45C2-9BF2-F43E25BFC4BE}" destId="{064B1A0D-2F1C-4A7E-8C61-43A1A4755F25}" srcOrd="0" destOrd="0" presId="urn:microsoft.com/office/officeart/2005/8/layout/radial5"/>
    <dgm:cxn modelId="{743BED47-6EA2-49A1-BD95-6694134FC095}" type="presParOf" srcId="{D4569646-1E85-489B-B3FF-6FDAB7A885DE}" destId="{E5373E4E-CDE0-47CB-907C-C8A7618C9ECA}" srcOrd="4" destOrd="0" presId="urn:microsoft.com/office/officeart/2005/8/layout/radial5"/>
    <dgm:cxn modelId="{28E7C0B9-D8FD-4ACE-9E77-705A724253DC}" type="presParOf" srcId="{D4569646-1E85-489B-B3FF-6FDAB7A885DE}" destId="{EA45450B-292C-44AA-A7F6-AD3695A6583A}" srcOrd="5" destOrd="0" presId="urn:microsoft.com/office/officeart/2005/8/layout/radial5"/>
    <dgm:cxn modelId="{A48DFE45-CD12-4318-A390-2F4F0D1C3DC4}" type="presParOf" srcId="{EA45450B-292C-44AA-A7F6-AD3695A6583A}" destId="{41814178-51EE-41FC-AB39-DF79AD603CD2}" srcOrd="0" destOrd="0" presId="urn:microsoft.com/office/officeart/2005/8/layout/radial5"/>
    <dgm:cxn modelId="{972BC64B-0A61-4C01-81CE-23765266E4AD}" type="presParOf" srcId="{D4569646-1E85-489B-B3FF-6FDAB7A885DE}" destId="{D57DB427-079A-4791-A2E9-FAC68E16C3B2}" srcOrd="6" destOrd="0" presId="urn:microsoft.com/office/officeart/2005/8/layout/radial5"/>
    <dgm:cxn modelId="{6CB5E03F-9F1D-41EC-8F5E-1E00F77B1E9B}" type="presParOf" srcId="{D4569646-1E85-489B-B3FF-6FDAB7A885DE}" destId="{57D33FA3-1B5A-40EE-B0E8-048DFC1339EB}" srcOrd="7" destOrd="0" presId="urn:microsoft.com/office/officeart/2005/8/layout/radial5"/>
    <dgm:cxn modelId="{70111300-901E-4395-8056-9202BF881F02}" type="presParOf" srcId="{57D33FA3-1B5A-40EE-B0E8-048DFC1339EB}" destId="{678A1A6B-8D15-4386-847A-9E22C38AAB3C}" srcOrd="0" destOrd="0" presId="urn:microsoft.com/office/officeart/2005/8/layout/radial5"/>
    <dgm:cxn modelId="{DF11C24D-FB2E-4D2C-A4C5-13871EBD9FEB}" type="presParOf" srcId="{D4569646-1E85-489B-B3FF-6FDAB7A885DE}" destId="{F2C18ABC-B6A0-4095-A07F-728FFEB4EAD9}" srcOrd="8" destOrd="0" presId="urn:microsoft.com/office/officeart/2005/8/layout/radial5"/>
    <dgm:cxn modelId="{F2C4273F-2B07-4703-9777-6580B80DAAB3}" type="presParOf" srcId="{D4569646-1E85-489B-B3FF-6FDAB7A885DE}" destId="{31A9F112-E975-4FE5-9AF8-E0E321D96E0C}" srcOrd="9" destOrd="0" presId="urn:microsoft.com/office/officeart/2005/8/layout/radial5"/>
    <dgm:cxn modelId="{95DD81A0-7931-49CE-AC5D-8AE296A11BF1}" type="presParOf" srcId="{31A9F112-E975-4FE5-9AF8-E0E321D96E0C}" destId="{23E17F8C-1470-4057-98BF-823A905CCABA}" srcOrd="0" destOrd="0" presId="urn:microsoft.com/office/officeart/2005/8/layout/radial5"/>
    <dgm:cxn modelId="{C9D989B1-EFD6-4530-82F9-7A5A6A948E0D}" type="presParOf" srcId="{D4569646-1E85-489B-B3FF-6FDAB7A885DE}" destId="{AF5C3C89-83FD-48CB-9403-94AC935661AE}" srcOrd="10" destOrd="0" presId="urn:microsoft.com/office/officeart/2005/8/layout/radial5"/>
    <dgm:cxn modelId="{A8412940-3923-461B-A783-FE053D9D4442}" type="presParOf" srcId="{D4569646-1E85-489B-B3FF-6FDAB7A885DE}" destId="{AF83145B-A615-48AD-A3EE-0D090655872B}" srcOrd="11" destOrd="0" presId="urn:microsoft.com/office/officeart/2005/8/layout/radial5"/>
    <dgm:cxn modelId="{F600AE40-CC43-4071-B37E-F83C7B49A0E7}" type="presParOf" srcId="{AF83145B-A615-48AD-A3EE-0D090655872B}" destId="{1C5F47DA-E4FF-479C-B610-CF2CE9DFCAAF}" srcOrd="0" destOrd="0" presId="urn:microsoft.com/office/officeart/2005/8/layout/radial5"/>
    <dgm:cxn modelId="{57816203-9BAF-44E5-A2F7-D6207E17516E}" type="presParOf" srcId="{D4569646-1E85-489B-B3FF-6FDAB7A885DE}" destId="{E8CA8821-995B-47F4-B7CD-CCE8E07798BC}" srcOrd="12" destOrd="0" presId="urn:microsoft.com/office/officeart/2005/8/layout/radial5"/>
    <dgm:cxn modelId="{F35A5F8E-38CB-49F3-948C-D585E92C5D13}" type="presParOf" srcId="{D4569646-1E85-489B-B3FF-6FDAB7A885DE}" destId="{E2C6A9B1-8EB5-4E7F-8A19-2D2C840283BE}" srcOrd="13" destOrd="0" presId="urn:microsoft.com/office/officeart/2005/8/layout/radial5"/>
    <dgm:cxn modelId="{FCBC8B26-5F5D-4AC0-9F62-180ADA39D01B}" type="presParOf" srcId="{E2C6A9B1-8EB5-4E7F-8A19-2D2C840283BE}" destId="{338E2BD0-CCF0-4BC2-B08D-15CD5F31B162}" srcOrd="0" destOrd="0" presId="urn:microsoft.com/office/officeart/2005/8/layout/radial5"/>
    <dgm:cxn modelId="{1424F93C-1A9D-49CD-B646-2B8B4A050A59}" type="presParOf" srcId="{D4569646-1E85-489B-B3FF-6FDAB7A885DE}" destId="{7A47F6D3-4E4D-4D02-919A-68580154561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9B5C63-6876-469A-81EA-58CA76571B6A}" type="doc">
      <dgm:prSet loTypeId="urn:microsoft.com/office/officeart/2005/8/layout/orgChart1" loCatId="hierarchy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CED38EC-F9BC-45B2-80A5-DFBA6BF87802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800" dirty="0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rPr>
            <a:t>Развитие компетенций у ключевых преподавателей происходит </a:t>
          </a:r>
          <a:r>
            <a:rPr lang="ru-RU" sz="2800" b="1" dirty="0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rPr>
            <a:t>по 3 аспектам</a:t>
          </a:r>
          <a:endParaRPr lang="ru-RU" sz="2800" dirty="0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503E9DEA-A2DA-4F28-AC52-3CB0DF495CEF}" type="parTrans" cxnId="{F59946B6-49F5-40C1-ACE0-0E7B346AC287}">
      <dgm:prSet/>
      <dgm:spPr/>
      <dgm:t>
        <a:bodyPr/>
        <a:lstStyle/>
        <a:p>
          <a:endParaRPr lang="ru-RU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CD559A22-8182-4388-B1BA-0A3E387FD6AA}" type="sibTrans" cxnId="{F59946B6-49F5-40C1-ACE0-0E7B346AC287}">
      <dgm:prSet/>
      <dgm:spPr/>
      <dgm:t>
        <a:bodyPr/>
        <a:lstStyle/>
        <a:p>
          <a:endParaRPr lang="ru-RU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3D3046DF-259F-462D-8F12-F5465D7E5DC7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rPr>
            <a:t>Тематические обсуждения</a:t>
          </a:r>
          <a:endParaRPr lang="ru-RU" dirty="0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39EF5113-F03A-4D7D-8B34-4FC77C0DB847}" type="parTrans" cxnId="{939489EB-8EDF-4276-83FB-4A426C0D5754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B3BC8B07-3868-4360-AC51-B8BD3FDF2211}" type="sibTrans" cxnId="{939489EB-8EDF-4276-83FB-4A426C0D5754}">
      <dgm:prSet/>
      <dgm:spPr/>
      <dgm:t>
        <a:bodyPr/>
        <a:lstStyle/>
        <a:p>
          <a:endParaRPr lang="ru-RU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A4BB512C-3070-4B91-99EC-A2C5379DD69C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err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rPr>
            <a:t>Коучинг</a:t>
          </a:r>
          <a:endParaRPr lang="ru-RU" dirty="0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C5E7449B-525A-4402-95CD-C2575E020BEB}" type="parTrans" cxnId="{68CC6005-31AB-4190-B2E7-A54AC7C9763D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F0C36F42-6AB9-4E61-B7E9-02F362E57BC0}" type="sibTrans" cxnId="{68CC6005-31AB-4190-B2E7-A54AC7C9763D}">
      <dgm:prSet/>
      <dgm:spPr/>
      <dgm:t>
        <a:bodyPr/>
        <a:lstStyle/>
        <a:p>
          <a:endParaRPr lang="ru-RU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B1872A83-7611-402A-82CC-6E61B745BB9E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rPr>
            <a:t>Повышение уровня информированности   </a:t>
          </a:r>
          <a:endParaRPr lang="ru-RU" dirty="0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C16670BA-A388-4485-8AC1-33DD674C5AE5}" type="parTrans" cxnId="{FF8CCEC1-9644-45CA-A387-2F42158DC62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20E9B082-19CD-46BD-B9FD-29FECE4D75F9}" type="sibTrans" cxnId="{FF8CCEC1-9644-45CA-A387-2F42158DC626}">
      <dgm:prSet/>
      <dgm:spPr/>
      <dgm:t>
        <a:bodyPr/>
        <a:lstStyle/>
        <a:p>
          <a:endParaRPr lang="ru-RU"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a:endParaRPr>
        </a:p>
      </dgm:t>
    </dgm:pt>
    <dgm:pt modelId="{057BBF1F-B1A4-44FF-BD7B-2DFFA9653C9E}" type="pres">
      <dgm:prSet presAssocID="{B99B5C63-6876-469A-81EA-58CA76571B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E4B6F7-9B38-4FA4-B5D0-C672D7A15EF7}" type="pres">
      <dgm:prSet presAssocID="{ACED38EC-F9BC-45B2-80A5-DFBA6BF87802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6EB079D-5A08-4EA9-916E-0BBA6710A3A5}" type="pres">
      <dgm:prSet presAssocID="{ACED38EC-F9BC-45B2-80A5-DFBA6BF87802}" presName="rootComposit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E23C198-DDD2-4403-AEB4-6C467ADC4C7E}" type="pres">
      <dgm:prSet presAssocID="{ACED38EC-F9BC-45B2-80A5-DFBA6BF87802}" presName="rootText1" presStyleLbl="node0" presStyleIdx="0" presStyleCnt="1" custScaleX="113099" custScaleY="156546" custLinFactNeighborX="458" custLinFactNeighborY="-38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458A9-FB0D-46F7-9773-507FA4B9E1DC}" type="pres">
      <dgm:prSet presAssocID="{ACED38EC-F9BC-45B2-80A5-DFBA6BF878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300EA0-CC1D-481E-B2D2-168DB1739BB8}" type="pres">
      <dgm:prSet presAssocID="{ACED38EC-F9BC-45B2-80A5-DFBA6BF87802}" presName="hierChild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F74182B-2547-47B2-8FB7-0224CF53C833}" type="pres">
      <dgm:prSet presAssocID="{C16670BA-A388-4485-8AC1-33DD674C5AE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0F1E280-1005-4D4A-803D-CE2E67B8F35A}" type="pres">
      <dgm:prSet presAssocID="{B1872A83-7611-402A-82CC-6E61B745BB9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9DC94E1-83A0-43BD-AC10-EC1310C7B128}" type="pres">
      <dgm:prSet presAssocID="{B1872A83-7611-402A-82CC-6E61B745BB9E}" presName="root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01DE705E-BBB4-4D8B-9955-AFF5D37A27AA}" type="pres">
      <dgm:prSet presAssocID="{B1872A83-7611-402A-82CC-6E61B745BB9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167F6-6D09-4084-9BC2-F983FEE6AA64}" type="pres">
      <dgm:prSet presAssocID="{B1872A83-7611-402A-82CC-6E61B745BB9E}" presName="rootConnector" presStyleLbl="node2" presStyleIdx="0" presStyleCnt="3"/>
      <dgm:spPr/>
      <dgm:t>
        <a:bodyPr/>
        <a:lstStyle/>
        <a:p>
          <a:endParaRPr lang="ru-RU"/>
        </a:p>
      </dgm:t>
    </dgm:pt>
    <dgm:pt modelId="{3DAFF182-7DA9-4936-97F7-67230E952214}" type="pres">
      <dgm:prSet presAssocID="{B1872A83-7611-402A-82CC-6E61B745BB9E}" presName="hierChild4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063CA66-18CD-4BB8-B3BD-B68FD4BCEDE2}" type="pres">
      <dgm:prSet presAssocID="{B1872A83-7611-402A-82CC-6E61B745BB9E}" presName="hierChild5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487264B-3EB8-4274-978B-A9742A9200E9}" type="pres">
      <dgm:prSet presAssocID="{39EF5113-F03A-4D7D-8B34-4FC77C0DB84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EDEC262-270D-432F-8485-2D7D9E5B3A66}" type="pres">
      <dgm:prSet presAssocID="{3D3046DF-259F-462D-8F12-F5465D7E5DC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12E371D-A0D7-4FE3-85B9-FE2ED76E5DCC}" type="pres">
      <dgm:prSet presAssocID="{3D3046DF-259F-462D-8F12-F5465D7E5DC7}" presName="root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0D13931-9779-4D83-AAE5-08ED6ED7D5C8}" type="pres">
      <dgm:prSet presAssocID="{3D3046DF-259F-462D-8F12-F5465D7E5DC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7B67F-28F9-4F20-A258-1C3A645E206F}" type="pres">
      <dgm:prSet presAssocID="{3D3046DF-259F-462D-8F12-F5465D7E5DC7}" presName="rootConnector" presStyleLbl="node2" presStyleIdx="1" presStyleCnt="3"/>
      <dgm:spPr/>
      <dgm:t>
        <a:bodyPr/>
        <a:lstStyle/>
        <a:p>
          <a:endParaRPr lang="ru-RU"/>
        </a:p>
      </dgm:t>
    </dgm:pt>
    <dgm:pt modelId="{A581A7CD-BFBB-4EF9-B5AC-8BCF336458F5}" type="pres">
      <dgm:prSet presAssocID="{3D3046DF-259F-462D-8F12-F5465D7E5DC7}" presName="hierChild4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3D2622B-21C6-400D-AAA3-B3FB02BBBC46}" type="pres">
      <dgm:prSet presAssocID="{3D3046DF-259F-462D-8F12-F5465D7E5DC7}" presName="hierChild5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D706ABB-290C-4CD1-BB2C-3044FA857CBE}" type="pres">
      <dgm:prSet presAssocID="{C5E7449B-525A-4402-95CD-C2575E020BE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E066013-2847-4F58-A3F7-F733AC0D1683}" type="pres">
      <dgm:prSet presAssocID="{A4BB512C-3070-4B91-99EC-A2C5379DD69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9944EB3-6AF2-498A-AE47-4A651F0893D5}" type="pres">
      <dgm:prSet presAssocID="{A4BB512C-3070-4B91-99EC-A2C5379DD69C}" presName="root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AC7D3E8-92A1-48D3-9841-8DC172168AB3}" type="pres">
      <dgm:prSet presAssocID="{A4BB512C-3070-4B91-99EC-A2C5379DD69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AA8517-2F05-474F-B896-9D0A01275FCF}" type="pres">
      <dgm:prSet presAssocID="{A4BB512C-3070-4B91-99EC-A2C5379DD69C}" presName="rootConnector" presStyleLbl="node2" presStyleIdx="2" presStyleCnt="3"/>
      <dgm:spPr/>
      <dgm:t>
        <a:bodyPr/>
        <a:lstStyle/>
        <a:p>
          <a:endParaRPr lang="ru-RU"/>
        </a:p>
      </dgm:t>
    </dgm:pt>
    <dgm:pt modelId="{AAE3FF60-6CD2-40B3-8FB4-5D00DFD83180}" type="pres">
      <dgm:prSet presAssocID="{A4BB512C-3070-4B91-99EC-A2C5379DD69C}" presName="hierChild4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C112C0D-6B02-4B9F-A038-187D52794768}" type="pres">
      <dgm:prSet presAssocID="{A4BB512C-3070-4B91-99EC-A2C5379DD69C}" presName="hierChild5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4EA6961-E72D-4AF2-8952-855A29071FDD}" type="pres">
      <dgm:prSet presAssocID="{ACED38EC-F9BC-45B2-80A5-DFBA6BF87802}" presName="hierChild3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19039CC7-5652-4A80-B3A4-DEB62B2354EA}" type="presOf" srcId="{B1872A83-7611-402A-82CC-6E61B745BB9E}" destId="{01DE705E-BBB4-4D8B-9955-AFF5D37A27AA}" srcOrd="0" destOrd="0" presId="urn:microsoft.com/office/officeart/2005/8/layout/orgChart1"/>
    <dgm:cxn modelId="{F69851BE-015F-4DB9-9E2A-D114E2AC2980}" type="presOf" srcId="{A4BB512C-3070-4B91-99EC-A2C5379DD69C}" destId="{5BAA8517-2F05-474F-B896-9D0A01275FCF}" srcOrd="1" destOrd="0" presId="urn:microsoft.com/office/officeart/2005/8/layout/orgChart1"/>
    <dgm:cxn modelId="{560C74EB-4098-4439-9325-69E8FE6A00AB}" type="presOf" srcId="{3D3046DF-259F-462D-8F12-F5465D7E5DC7}" destId="{6D07B67F-28F9-4F20-A258-1C3A645E206F}" srcOrd="1" destOrd="0" presId="urn:microsoft.com/office/officeart/2005/8/layout/orgChart1"/>
    <dgm:cxn modelId="{159ECEAC-F75F-4C54-A246-5612AC423D4D}" type="presOf" srcId="{3D3046DF-259F-462D-8F12-F5465D7E5DC7}" destId="{90D13931-9779-4D83-AAE5-08ED6ED7D5C8}" srcOrd="0" destOrd="0" presId="urn:microsoft.com/office/officeart/2005/8/layout/orgChart1"/>
    <dgm:cxn modelId="{68CC6005-31AB-4190-B2E7-A54AC7C9763D}" srcId="{ACED38EC-F9BC-45B2-80A5-DFBA6BF87802}" destId="{A4BB512C-3070-4B91-99EC-A2C5379DD69C}" srcOrd="2" destOrd="0" parTransId="{C5E7449B-525A-4402-95CD-C2575E020BEB}" sibTransId="{F0C36F42-6AB9-4E61-B7E9-02F362E57BC0}"/>
    <dgm:cxn modelId="{7B6508B4-9E3D-4260-A47E-91B4CF6F5560}" type="presOf" srcId="{B99B5C63-6876-469A-81EA-58CA76571B6A}" destId="{057BBF1F-B1A4-44FF-BD7B-2DFFA9653C9E}" srcOrd="0" destOrd="0" presId="urn:microsoft.com/office/officeart/2005/8/layout/orgChart1"/>
    <dgm:cxn modelId="{3B4E2C87-FEDA-4B21-A52B-0C7A5D34AFB9}" type="presOf" srcId="{C5E7449B-525A-4402-95CD-C2575E020BEB}" destId="{4D706ABB-290C-4CD1-BB2C-3044FA857CBE}" srcOrd="0" destOrd="0" presId="urn:microsoft.com/office/officeart/2005/8/layout/orgChart1"/>
    <dgm:cxn modelId="{5EF5224B-46ED-4B3C-B844-7C3241017D25}" type="presOf" srcId="{A4BB512C-3070-4B91-99EC-A2C5379DD69C}" destId="{AAC7D3E8-92A1-48D3-9841-8DC172168AB3}" srcOrd="0" destOrd="0" presId="urn:microsoft.com/office/officeart/2005/8/layout/orgChart1"/>
    <dgm:cxn modelId="{FF8CCEC1-9644-45CA-A387-2F42158DC626}" srcId="{ACED38EC-F9BC-45B2-80A5-DFBA6BF87802}" destId="{B1872A83-7611-402A-82CC-6E61B745BB9E}" srcOrd="0" destOrd="0" parTransId="{C16670BA-A388-4485-8AC1-33DD674C5AE5}" sibTransId="{20E9B082-19CD-46BD-B9FD-29FECE4D75F9}"/>
    <dgm:cxn modelId="{939489EB-8EDF-4276-83FB-4A426C0D5754}" srcId="{ACED38EC-F9BC-45B2-80A5-DFBA6BF87802}" destId="{3D3046DF-259F-462D-8F12-F5465D7E5DC7}" srcOrd="1" destOrd="0" parTransId="{39EF5113-F03A-4D7D-8B34-4FC77C0DB847}" sibTransId="{B3BC8B07-3868-4360-AC51-B8BD3FDF2211}"/>
    <dgm:cxn modelId="{30D83BDF-819D-400D-B0CC-B04EE34A2826}" type="presOf" srcId="{39EF5113-F03A-4D7D-8B34-4FC77C0DB847}" destId="{4487264B-3EB8-4274-978B-A9742A9200E9}" srcOrd="0" destOrd="0" presId="urn:microsoft.com/office/officeart/2005/8/layout/orgChart1"/>
    <dgm:cxn modelId="{F59946B6-49F5-40C1-ACE0-0E7B346AC287}" srcId="{B99B5C63-6876-469A-81EA-58CA76571B6A}" destId="{ACED38EC-F9BC-45B2-80A5-DFBA6BF87802}" srcOrd="0" destOrd="0" parTransId="{503E9DEA-A2DA-4F28-AC52-3CB0DF495CEF}" sibTransId="{CD559A22-8182-4388-B1BA-0A3E387FD6AA}"/>
    <dgm:cxn modelId="{6841B9F0-684C-49BD-812F-FEE975CB51DA}" type="presOf" srcId="{C16670BA-A388-4485-8AC1-33DD674C5AE5}" destId="{FF74182B-2547-47B2-8FB7-0224CF53C833}" srcOrd="0" destOrd="0" presId="urn:microsoft.com/office/officeart/2005/8/layout/orgChart1"/>
    <dgm:cxn modelId="{61EDAA19-59A3-409D-ADC4-A5B37E156549}" type="presOf" srcId="{B1872A83-7611-402A-82CC-6E61B745BB9E}" destId="{BF8167F6-6D09-4084-9BC2-F983FEE6AA64}" srcOrd="1" destOrd="0" presId="urn:microsoft.com/office/officeart/2005/8/layout/orgChart1"/>
    <dgm:cxn modelId="{1967B997-164A-4035-829B-4F901BBCE4F1}" type="presOf" srcId="{ACED38EC-F9BC-45B2-80A5-DFBA6BF87802}" destId="{DE23C198-DDD2-4403-AEB4-6C467ADC4C7E}" srcOrd="0" destOrd="0" presId="urn:microsoft.com/office/officeart/2005/8/layout/orgChart1"/>
    <dgm:cxn modelId="{CBCFFA2B-D317-44A1-ABF5-70945F20E185}" type="presOf" srcId="{ACED38EC-F9BC-45B2-80A5-DFBA6BF87802}" destId="{150458A9-FB0D-46F7-9773-507FA4B9E1DC}" srcOrd="1" destOrd="0" presId="urn:microsoft.com/office/officeart/2005/8/layout/orgChart1"/>
    <dgm:cxn modelId="{C213A131-3194-4D07-A000-0DCE4A1C2FE1}" type="presParOf" srcId="{057BBF1F-B1A4-44FF-BD7B-2DFFA9653C9E}" destId="{BDE4B6F7-9B38-4FA4-B5D0-C672D7A15EF7}" srcOrd="0" destOrd="0" presId="urn:microsoft.com/office/officeart/2005/8/layout/orgChart1"/>
    <dgm:cxn modelId="{147A84F7-DCDC-40CD-AA78-1F0C6C8736A6}" type="presParOf" srcId="{BDE4B6F7-9B38-4FA4-B5D0-C672D7A15EF7}" destId="{E6EB079D-5A08-4EA9-916E-0BBA6710A3A5}" srcOrd="0" destOrd="0" presId="urn:microsoft.com/office/officeart/2005/8/layout/orgChart1"/>
    <dgm:cxn modelId="{69271D2B-2600-4532-B5CE-C12D7D1605ED}" type="presParOf" srcId="{E6EB079D-5A08-4EA9-916E-0BBA6710A3A5}" destId="{DE23C198-DDD2-4403-AEB4-6C467ADC4C7E}" srcOrd="0" destOrd="0" presId="urn:microsoft.com/office/officeart/2005/8/layout/orgChart1"/>
    <dgm:cxn modelId="{D1528208-4EDC-45F0-84B9-68482CB4B71D}" type="presParOf" srcId="{E6EB079D-5A08-4EA9-916E-0BBA6710A3A5}" destId="{150458A9-FB0D-46F7-9773-507FA4B9E1DC}" srcOrd="1" destOrd="0" presId="urn:microsoft.com/office/officeart/2005/8/layout/orgChart1"/>
    <dgm:cxn modelId="{D363122C-0E5F-4F9D-A5EB-0C1580E6F94C}" type="presParOf" srcId="{BDE4B6F7-9B38-4FA4-B5D0-C672D7A15EF7}" destId="{32300EA0-CC1D-481E-B2D2-168DB1739BB8}" srcOrd="1" destOrd="0" presId="urn:microsoft.com/office/officeart/2005/8/layout/orgChart1"/>
    <dgm:cxn modelId="{E20A332B-0ED9-462C-8315-FD6E8B609728}" type="presParOf" srcId="{32300EA0-CC1D-481E-B2D2-168DB1739BB8}" destId="{FF74182B-2547-47B2-8FB7-0224CF53C833}" srcOrd="0" destOrd="0" presId="urn:microsoft.com/office/officeart/2005/8/layout/orgChart1"/>
    <dgm:cxn modelId="{3625824E-6FF4-46DA-B793-D97AEDF4C4D8}" type="presParOf" srcId="{32300EA0-CC1D-481E-B2D2-168DB1739BB8}" destId="{10F1E280-1005-4D4A-803D-CE2E67B8F35A}" srcOrd="1" destOrd="0" presId="urn:microsoft.com/office/officeart/2005/8/layout/orgChart1"/>
    <dgm:cxn modelId="{677B22FC-41D4-47A2-969B-367497F8A492}" type="presParOf" srcId="{10F1E280-1005-4D4A-803D-CE2E67B8F35A}" destId="{99DC94E1-83A0-43BD-AC10-EC1310C7B128}" srcOrd="0" destOrd="0" presId="urn:microsoft.com/office/officeart/2005/8/layout/orgChart1"/>
    <dgm:cxn modelId="{808188B1-4583-4F12-B142-BF2A383D9B28}" type="presParOf" srcId="{99DC94E1-83A0-43BD-AC10-EC1310C7B128}" destId="{01DE705E-BBB4-4D8B-9955-AFF5D37A27AA}" srcOrd="0" destOrd="0" presId="urn:microsoft.com/office/officeart/2005/8/layout/orgChart1"/>
    <dgm:cxn modelId="{C17BC865-7482-442B-9A1D-E5A54F109640}" type="presParOf" srcId="{99DC94E1-83A0-43BD-AC10-EC1310C7B128}" destId="{BF8167F6-6D09-4084-9BC2-F983FEE6AA64}" srcOrd="1" destOrd="0" presId="urn:microsoft.com/office/officeart/2005/8/layout/orgChart1"/>
    <dgm:cxn modelId="{2DF28E04-F5FD-443D-A61B-EF2BF00E1AB8}" type="presParOf" srcId="{10F1E280-1005-4D4A-803D-CE2E67B8F35A}" destId="{3DAFF182-7DA9-4936-97F7-67230E952214}" srcOrd="1" destOrd="0" presId="urn:microsoft.com/office/officeart/2005/8/layout/orgChart1"/>
    <dgm:cxn modelId="{90419F45-47CE-4B88-98BE-0A3F1D09B2B9}" type="presParOf" srcId="{10F1E280-1005-4D4A-803D-CE2E67B8F35A}" destId="{4063CA66-18CD-4BB8-B3BD-B68FD4BCEDE2}" srcOrd="2" destOrd="0" presId="urn:microsoft.com/office/officeart/2005/8/layout/orgChart1"/>
    <dgm:cxn modelId="{7C7625D3-E082-4DAC-ADFD-97284527D7B6}" type="presParOf" srcId="{32300EA0-CC1D-481E-B2D2-168DB1739BB8}" destId="{4487264B-3EB8-4274-978B-A9742A9200E9}" srcOrd="2" destOrd="0" presId="urn:microsoft.com/office/officeart/2005/8/layout/orgChart1"/>
    <dgm:cxn modelId="{5451E6D9-FE6C-46BC-8BC7-9DC42F07ADDF}" type="presParOf" srcId="{32300EA0-CC1D-481E-B2D2-168DB1739BB8}" destId="{0EDEC262-270D-432F-8485-2D7D9E5B3A66}" srcOrd="3" destOrd="0" presId="urn:microsoft.com/office/officeart/2005/8/layout/orgChart1"/>
    <dgm:cxn modelId="{6450C138-CDCB-4045-8D57-C0B56A7B88BE}" type="presParOf" srcId="{0EDEC262-270D-432F-8485-2D7D9E5B3A66}" destId="{512E371D-A0D7-4FE3-85B9-FE2ED76E5DCC}" srcOrd="0" destOrd="0" presId="urn:microsoft.com/office/officeart/2005/8/layout/orgChart1"/>
    <dgm:cxn modelId="{CD9C5801-7139-44C3-8243-1F7ECAEFBA80}" type="presParOf" srcId="{512E371D-A0D7-4FE3-85B9-FE2ED76E5DCC}" destId="{90D13931-9779-4D83-AAE5-08ED6ED7D5C8}" srcOrd="0" destOrd="0" presId="urn:microsoft.com/office/officeart/2005/8/layout/orgChart1"/>
    <dgm:cxn modelId="{350E7248-44A3-4651-A1D5-5586AF9BB20E}" type="presParOf" srcId="{512E371D-A0D7-4FE3-85B9-FE2ED76E5DCC}" destId="{6D07B67F-28F9-4F20-A258-1C3A645E206F}" srcOrd="1" destOrd="0" presId="urn:microsoft.com/office/officeart/2005/8/layout/orgChart1"/>
    <dgm:cxn modelId="{97BDDD6A-1F98-4210-8E7E-30A5A3B1DCB9}" type="presParOf" srcId="{0EDEC262-270D-432F-8485-2D7D9E5B3A66}" destId="{A581A7CD-BFBB-4EF9-B5AC-8BCF336458F5}" srcOrd="1" destOrd="0" presId="urn:microsoft.com/office/officeart/2005/8/layout/orgChart1"/>
    <dgm:cxn modelId="{31C22E48-5F96-432A-9BF7-C1FAFEAA5517}" type="presParOf" srcId="{0EDEC262-270D-432F-8485-2D7D9E5B3A66}" destId="{D3D2622B-21C6-400D-AAA3-B3FB02BBBC46}" srcOrd="2" destOrd="0" presId="urn:microsoft.com/office/officeart/2005/8/layout/orgChart1"/>
    <dgm:cxn modelId="{6BBEC266-C2CD-44FA-A982-53B8BC2C65BD}" type="presParOf" srcId="{32300EA0-CC1D-481E-B2D2-168DB1739BB8}" destId="{4D706ABB-290C-4CD1-BB2C-3044FA857CBE}" srcOrd="4" destOrd="0" presId="urn:microsoft.com/office/officeart/2005/8/layout/orgChart1"/>
    <dgm:cxn modelId="{343A40A7-4D47-4BE6-B483-E3AE9EB8E9E1}" type="presParOf" srcId="{32300EA0-CC1D-481E-B2D2-168DB1739BB8}" destId="{CE066013-2847-4F58-A3F7-F733AC0D1683}" srcOrd="5" destOrd="0" presId="urn:microsoft.com/office/officeart/2005/8/layout/orgChart1"/>
    <dgm:cxn modelId="{295C97FA-94C6-437C-9941-9F0FE113C06B}" type="presParOf" srcId="{CE066013-2847-4F58-A3F7-F733AC0D1683}" destId="{F9944EB3-6AF2-498A-AE47-4A651F0893D5}" srcOrd="0" destOrd="0" presId="urn:microsoft.com/office/officeart/2005/8/layout/orgChart1"/>
    <dgm:cxn modelId="{900A386A-BA80-40B5-B9E1-14D50AF4CF49}" type="presParOf" srcId="{F9944EB3-6AF2-498A-AE47-4A651F0893D5}" destId="{AAC7D3E8-92A1-48D3-9841-8DC172168AB3}" srcOrd="0" destOrd="0" presId="urn:microsoft.com/office/officeart/2005/8/layout/orgChart1"/>
    <dgm:cxn modelId="{6915F35C-6415-4EEB-B407-E7F457ECD694}" type="presParOf" srcId="{F9944EB3-6AF2-498A-AE47-4A651F0893D5}" destId="{5BAA8517-2F05-474F-B896-9D0A01275FCF}" srcOrd="1" destOrd="0" presId="urn:microsoft.com/office/officeart/2005/8/layout/orgChart1"/>
    <dgm:cxn modelId="{8559DAD0-1733-4B5C-834F-AB253829D482}" type="presParOf" srcId="{CE066013-2847-4F58-A3F7-F733AC0D1683}" destId="{AAE3FF60-6CD2-40B3-8FB4-5D00DFD83180}" srcOrd="1" destOrd="0" presId="urn:microsoft.com/office/officeart/2005/8/layout/orgChart1"/>
    <dgm:cxn modelId="{8DF54EBA-7962-4623-BDB8-77935BB65ADA}" type="presParOf" srcId="{CE066013-2847-4F58-A3F7-F733AC0D1683}" destId="{1C112C0D-6B02-4B9F-A038-187D52794768}" srcOrd="2" destOrd="0" presId="urn:microsoft.com/office/officeart/2005/8/layout/orgChart1"/>
    <dgm:cxn modelId="{F8657BA5-ECB9-4E0C-ACDE-B8B47B52C415}" type="presParOf" srcId="{BDE4B6F7-9B38-4FA4-B5D0-C672D7A15EF7}" destId="{44EA6961-E72D-4AF2-8952-855A29071F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C49F52-6611-4C1E-9AB1-321827CEEAA3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</dgm:pt>
    <dgm:pt modelId="{57F004CE-5C59-49E6-90B4-2076CFF7147B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b="1" dirty="0" smtClean="0"/>
            <a:t>Шаг 1:</a:t>
          </a:r>
          <a:r>
            <a:rPr lang="ru-RU" dirty="0" smtClean="0"/>
            <a:t> Ключевой учитель и эксперт инклюзивного образования наблюдают за уроками, проводимыми школьным и учителями.</a:t>
          </a:r>
          <a:endParaRPr lang="ru-RU" dirty="0"/>
        </a:p>
      </dgm:t>
    </dgm:pt>
    <dgm:pt modelId="{DE9E5A6D-DA5F-4D49-9E01-55E3E30BA081}" type="parTrans" cxnId="{8A2AF6E7-4C9E-4E95-94DC-E1704DF12248}">
      <dgm:prSet/>
      <dgm:spPr/>
      <dgm:t>
        <a:bodyPr/>
        <a:lstStyle/>
        <a:p>
          <a:endParaRPr lang="ru-RU"/>
        </a:p>
      </dgm:t>
    </dgm:pt>
    <dgm:pt modelId="{29E7B9DA-E04A-4F35-8533-70349963C918}" type="sibTrans" cxnId="{8A2AF6E7-4C9E-4E95-94DC-E1704DF12248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20C68E53-346A-445C-80B5-15B04CAD1585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b="1" dirty="0" smtClean="0"/>
            <a:t>Шаг 2:</a:t>
          </a:r>
          <a:r>
            <a:rPr lang="ru-RU" dirty="0" smtClean="0"/>
            <a:t> Ключевые преподаватели наблюдают за </a:t>
          </a:r>
          <a:r>
            <a:rPr lang="ru-RU" dirty="0" err="1" smtClean="0"/>
            <a:t>коучингом</a:t>
          </a:r>
          <a:r>
            <a:rPr lang="ru-RU" dirty="0" smtClean="0"/>
            <a:t> экспертов.</a:t>
          </a:r>
          <a:endParaRPr lang="ru-RU" dirty="0"/>
        </a:p>
      </dgm:t>
    </dgm:pt>
    <dgm:pt modelId="{68D6F19F-67FB-400F-B990-50C811F48D14}" type="parTrans" cxnId="{AF4518FD-ED13-4CCD-894C-D7AFB2AB949A}">
      <dgm:prSet/>
      <dgm:spPr/>
      <dgm:t>
        <a:bodyPr/>
        <a:lstStyle/>
        <a:p>
          <a:endParaRPr lang="ru-RU"/>
        </a:p>
      </dgm:t>
    </dgm:pt>
    <dgm:pt modelId="{EB959BF6-D797-48A6-890E-EB5870CEA849}" type="sibTrans" cxnId="{AF4518FD-ED13-4CCD-894C-D7AFB2AB949A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D458713B-84C1-40D2-9E6E-2CA5D0D89CEF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b="1" dirty="0" smtClean="0"/>
            <a:t>Шаг 3:</a:t>
          </a:r>
          <a:r>
            <a:rPr lang="ru-RU" dirty="0" smtClean="0"/>
            <a:t> Ключевой учитель наблюдает за работой школьного учителя и развивает навыки </a:t>
          </a:r>
          <a:r>
            <a:rPr lang="ru-RU" dirty="0" err="1" smtClean="0"/>
            <a:t>коучинга</a:t>
          </a:r>
          <a:r>
            <a:rPr lang="ru-RU" dirty="0" smtClean="0"/>
            <a:t>.</a:t>
          </a:r>
          <a:endParaRPr lang="ru-RU" dirty="0"/>
        </a:p>
      </dgm:t>
    </dgm:pt>
    <dgm:pt modelId="{A11F1C4F-4084-4BC7-BC2C-39C0FF37E9B2}" type="parTrans" cxnId="{03122A73-F98E-49AB-A0B2-00777992FCB4}">
      <dgm:prSet/>
      <dgm:spPr/>
      <dgm:t>
        <a:bodyPr/>
        <a:lstStyle/>
        <a:p>
          <a:endParaRPr lang="ru-RU"/>
        </a:p>
      </dgm:t>
    </dgm:pt>
    <dgm:pt modelId="{411073B3-37B4-4EE3-8114-98A1E0222CE8}" type="sibTrans" cxnId="{03122A73-F98E-49AB-A0B2-00777992FCB4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4D694BE2-126C-4476-A8CF-D219888F7632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b="1" dirty="0" smtClean="0"/>
            <a:t>Шаг 4:</a:t>
          </a:r>
          <a:r>
            <a:rPr lang="ru-RU" dirty="0" smtClean="0"/>
            <a:t> Ключевые преподаватели и школьные учителя обсуждают то, чему они научились.</a:t>
          </a:r>
          <a:endParaRPr lang="ru-RU" dirty="0"/>
        </a:p>
      </dgm:t>
    </dgm:pt>
    <dgm:pt modelId="{0E6FE178-8811-4AE4-8F31-F1CDF25B6483}" type="parTrans" cxnId="{CB60BA62-F6CF-4130-9B42-27D3D4E643F4}">
      <dgm:prSet/>
      <dgm:spPr/>
      <dgm:t>
        <a:bodyPr/>
        <a:lstStyle/>
        <a:p>
          <a:endParaRPr lang="ru-RU"/>
        </a:p>
      </dgm:t>
    </dgm:pt>
    <dgm:pt modelId="{0C493DA1-B109-43F9-A407-1A9D0DC572CC}" type="sibTrans" cxnId="{CB60BA62-F6CF-4130-9B42-27D3D4E643F4}">
      <dgm:prSet/>
      <dgm:spPr/>
      <dgm:t>
        <a:bodyPr/>
        <a:lstStyle/>
        <a:p>
          <a:endParaRPr lang="ru-RU"/>
        </a:p>
      </dgm:t>
    </dgm:pt>
    <dgm:pt modelId="{C7558290-8E3B-4E1E-865A-DB10561EDA33}" type="pres">
      <dgm:prSet presAssocID="{C0C49F52-6611-4C1E-9AB1-321827CEEAA3}" presName="Name0" presStyleCnt="0">
        <dgm:presLayoutVars>
          <dgm:dir/>
          <dgm:resizeHandles val="exact"/>
        </dgm:presLayoutVars>
      </dgm:prSet>
      <dgm:spPr/>
    </dgm:pt>
    <dgm:pt modelId="{1DB82F9D-021A-438F-8349-3C7D73280C55}" type="pres">
      <dgm:prSet presAssocID="{57F004CE-5C59-49E6-90B4-2076CFF714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D402E-09FA-4D16-8A61-9FE74E87CCC7}" type="pres">
      <dgm:prSet presAssocID="{29E7B9DA-E04A-4F35-8533-70349963C91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8D8D0FC-F876-4D14-BE55-D7A7AD4B5043}" type="pres">
      <dgm:prSet presAssocID="{29E7B9DA-E04A-4F35-8533-70349963C91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ADB1360-585B-4E35-88AD-4A7B1FDADCEF}" type="pres">
      <dgm:prSet presAssocID="{20C68E53-346A-445C-80B5-15B04CAD15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7398B-8324-4658-8D7E-0594F636F9DF}" type="pres">
      <dgm:prSet presAssocID="{EB959BF6-D797-48A6-890E-EB5870CEA84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40845D5-03F8-43A4-8EB3-E165B1BA4DC2}" type="pres">
      <dgm:prSet presAssocID="{EB959BF6-D797-48A6-890E-EB5870CEA84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CF2E6D2-2A74-4D74-94C8-8881A2610EBB}" type="pres">
      <dgm:prSet presAssocID="{D458713B-84C1-40D2-9E6E-2CA5D0D89C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12C06-1B73-47E0-A769-2DF6D5AD9001}" type="pres">
      <dgm:prSet presAssocID="{411073B3-37B4-4EE3-8114-98A1E0222CE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C7034F3-FB62-4DFF-8EAF-58AFF5FF58DD}" type="pres">
      <dgm:prSet presAssocID="{411073B3-37B4-4EE3-8114-98A1E0222CE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570D3F6-4F57-4A3B-A8F7-3740FF67F6E4}" type="pres">
      <dgm:prSet presAssocID="{4D694BE2-126C-4476-A8CF-D219888F76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AF6E7-4C9E-4E95-94DC-E1704DF12248}" srcId="{C0C49F52-6611-4C1E-9AB1-321827CEEAA3}" destId="{57F004CE-5C59-49E6-90B4-2076CFF7147B}" srcOrd="0" destOrd="0" parTransId="{DE9E5A6D-DA5F-4D49-9E01-55E3E30BA081}" sibTransId="{29E7B9DA-E04A-4F35-8533-70349963C918}"/>
    <dgm:cxn modelId="{BABC413B-0DB1-44EF-BA07-2226E4967565}" type="presOf" srcId="{C0C49F52-6611-4C1E-9AB1-321827CEEAA3}" destId="{C7558290-8E3B-4E1E-865A-DB10561EDA33}" srcOrd="0" destOrd="0" presId="urn:microsoft.com/office/officeart/2005/8/layout/process1"/>
    <dgm:cxn modelId="{0397BB13-96E4-4425-9CB4-D16F91F46713}" type="presOf" srcId="{57F004CE-5C59-49E6-90B4-2076CFF7147B}" destId="{1DB82F9D-021A-438F-8349-3C7D73280C55}" srcOrd="0" destOrd="0" presId="urn:microsoft.com/office/officeart/2005/8/layout/process1"/>
    <dgm:cxn modelId="{19F0B0D1-A4BD-4426-B381-79EA6AEA50D8}" type="presOf" srcId="{411073B3-37B4-4EE3-8114-98A1E0222CE8}" destId="{FC7034F3-FB62-4DFF-8EAF-58AFF5FF58DD}" srcOrd="1" destOrd="0" presId="urn:microsoft.com/office/officeart/2005/8/layout/process1"/>
    <dgm:cxn modelId="{4AD57A2A-8B0E-42C1-9C06-705FFDC17E13}" type="presOf" srcId="{4D694BE2-126C-4476-A8CF-D219888F7632}" destId="{C570D3F6-4F57-4A3B-A8F7-3740FF67F6E4}" srcOrd="0" destOrd="0" presId="urn:microsoft.com/office/officeart/2005/8/layout/process1"/>
    <dgm:cxn modelId="{0EA1B9F5-017F-4A20-85C4-EE3372F9D6B3}" type="presOf" srcId="{20C68E53-346A-445C-80B5-15B04CAD1585}" destId="{0ADB1360-585B-4E35-88AD-4A7B1FDADCEF}" srcOrd="0" destOrd="0" presId="urn:microsoft.com/office/officeart/2005/8/layout/process1"/>
    <dgm:cxn modelId="{F9A8209D-138E-463E-99CF-426A22AE4958}" type="presOf" srcId="{29E7B9DA-E04A-4F35-8533-70349963C918}" destId="{C0CD402E-09FA-4D16-8A61-9FE74E87CCC7}" srcOrd="0" destOrd="0" presId="urn:microsoft.com/office/officeart/2005/8/layout/process1"/>
    <dgm:cxn modelId="{69F1844F-A978-4185-B773-2F96E72CDD0A}" type="presOf" srcId="{D458713B-84C1-40D2-9E6E-2CA5D0D89CEF}" destId="{CCF2E6D2-2A74-4D74-94C8-8881A2610EBB}" srcOrd="0" destOrd="0" presId="urn:microsoft.com/office/officeart/2005/8/layout/process1"/>
    <dgm:cxn modelId="{70478683-F471-4AFF-A344-314CB2216663}" type="presOf" srcId="{EB959BF6-D797-48A6-890E-EB5870CEA849}" destId="{58A7398B-8324-4658-8D7E-0594F636F9DF}" srcOrd="0" destOrd="0" presId="urn:microsoft.com/office/officeart/2005/8/layout/process1"/>
    <dgm:cxn modelId="{AF4518FD-ED13-4CCD-894C-D7AFB2AB949A}" srcId="{C0C49F52-6611-4C1E-9AB1-321827CEEAA3}" destId="{20C68E53-346A-445C-80B5-15B04CAD1585}" srcOrd="1" destOrd="0" parTransId="{68D6F19F-67FB-400F-B990-50C811F48D14}" sibTransId="{EB959BF6-D797-48A6-890E-EB5870CEA849}"/>
    <dgm:cxn modelId="{A17DBCF7-4C6A-47A9-9BB9-5FBA124ECAA0}" type="presOf" srcId="{EB959BF6-D797-48A6-890E-EB5870CEA849}" destId="{640845D5-03F8-43A4-8EB3-E165B1BA4DC2}" srcOrd="1" destOrd="0" presId="urn:microsoft.com/office/officeart/2005/8/layout/process1"/>
    <dgm:cxn modelId="{CB60BA62-F6CF-4130-9B42-27D3D4E643F4}" srcId="{C0C49F52-6611-4C1E-9AB1-321827CEEAA3}" destId="{4D694BE2-126C-4476-A8CF-D219888F7632}" srcOrd="3" destOrd="0" parTransId="{0E6FE178-8811-4AE4-8F31-F1CDF25B6483}" sibTransId="{0C493DA1-B109-43F9-A407-1A9D0DC572CC}"/>
    <dgm:cxn modelId="{03122A73-F98E-49AB-A0B2-00777992FCB4}" srcId="{C0C49F52-6611-4C1E-9AB1-321827CEEAA3}" destId="{D458713B-84C1-40D2-9E6E-2CA5D0D89CEF}" srcOrd="2" destOrd="0" parTransId="{A11F1C4F-4084-4BC7-BC2C-39C0FF37E9B2}" sibTransId="{411073B3-37B4-4EE3-8114-98A1E0222CE8}"/>
    <dgm:cxn modelId="{B87E9C1B-DF3B-4007-86E1-682B88F084BC}" type="presOf" srcId="{29E7B9DA-E04A-4F35-8533-70349963C918}" destId="{A8D8D0FC-F876-4D14-BE55-D7A7AD4B5043}" srcOrd="1" destOrd="0" presId="urn:microsoft.com/office/officeart/2005/8/layout/process1"/>
    <dgm:cxn modelId="{BAE50D79-9819-4A38-B29B-7AC52BDCED64}" type="presOf" srcId="{411073B3-37B4-4EE3-8114-98A1E0222CE8}" destId="{D5C12C06-1B73-47E0-A769-2DF6D5AD9001}" srcOrd="0" destOrd="0" presId="urn:microsoft.com/office/officeart/2005/8/layout/process1"/>
    <dgm:cxn modelId="{0AAF2DEA-7D8B-4DE9-B4F7-6067B9674CAE}" type="presParOf" srcId="{C7558290-8E3B-4E1E-865A-DB10561EDA33}" destId="{1DB82F9D-021A-438F-8349-3C7D73280C55}" srcOrd="0" destOrd="0" presId="urn:microsoft.com/office/officeart/2005/8/layout/process1"/>
    <dgm:cxn modelId="{2BB7E972-5402-48AF-B820-191F5124E575}" type="presParOf" srcId="{C7558290-8E3B-4E1E-865A-DB10561EDA33}" destId="{C0CD402E-09FA-4D16-8A61-9FE74E87CCC7}" srcOrd="1" destOrd="0" presId="urn:microsoft.com/office/officeart/2005/8/layout/process1"/>
    <dgm:cxn modelId="{C737DB02-8E99-4DBC-9DAF-92A58136EB3E}" type="presParOf" srcId="{C0CD402E-09FA-4D16-8A61-9FE74E87CCC7}" destId="{A8D8D0FC-F876-4D14-BE55-D7A7AD4B5043}" srcOrd="0" destOrd="0" presId="urn:microsoft.com/office/officeart/2005/8/layout/process1"/>
    <dgm:cxn modelId="{10A8F4B1-D0E2-4FF4-8EC1-D27562E27874}" type="presParOf" srcId="{C7558290-8E3B-4E1E-865A-DB10561EDA33}" destId="{0ADB1360-585B-4E35-88AD-4A7B1FDADCEF}" srcOrd="2" destOrd="0" presId="urn:microsoft.com/office/officeart/2005/8/layout/process1"/>
    <dgm:cxn modelId="{DDB64E71-CF87-407A-8886-9C3D12A863F7}" type="presParOf" srcId="{C7558290-8E3B-4E1E-865A-DB10561EDA33}" destId="{58A7398B-8324-4658-8D7E-0594F636F9DF}" srcOrd="3" destOrd="0" presId="urn:microsoft.com/office/officeart/2005/8/layout/process1"/>
    <dgm:cxn modelId="{0BB266CF-837A-4985-9623-5CB23ADC0ABF}" type="presParOf" srcId="{58A7398B-8324-4658-8D7E-0594F636F9DF}" destId="{640845D5-03F8-43A4-8EB3-E165B1BA4DC2}" srcOrd="0" destOrd="0" presId="urn:microsoft.com/office/officeart/2005/8/layout/process1"/>
    <dgm:cxn modelId="{A2D05858-E278-4EB8-95EA-E49DB2A9DC47}" type="presParOf" srcId="{C7558290-8E3B-4E1E-865A-DB10561EDA33}" destId="{CCF2E6D2-2A74-4D74-94C8-8881A2610EBB}" srcOrd="4" destOrd="0" presId="urn:microsoft.com/office/officeart/2005/8/layout/process1"/>
    <dgm:cxn modelId="{F0E50B7B-B5BC-490D-B0C2-C2CD7C90431B}" type="presParOf" srcId="{C7558290-8E3B-4E1E-865A-DB10561EDA33}" destId="{D5C12C06-1B73-47E0-A769-2DF6D5AD9001}" srcOrd="5" destOrd="0" presId="urn:microsoft.com/office/officeart/2005/8/layout/process1"/>
    <dgm:cxn modelId="{66FE5013-4ED8-43C2-8B26-21EA3607BE42}" type="presParOf" srcId="{D5C12C06-1B73-47E0-A769-2DF6D5AD9001}" destId="{FC7034F3-FB62-4DFF-8EAF-58AFF5FF58DD}" srcOrd="0" destOrd="0" presId="urn:microsoft.com/office/officeart/2005/8/layout/process1"/>
    <dgm:cxn modelId="{D9FC4A4E-1933-4F8F-841C-01A52B06149B}" type="presParOf" srcId="{C7558290-8E3B-4E1E-865A-DB10561EDA33}" destId="{C570D3F6-4F57-4A3B-A8F7-3740FF67F6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66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3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823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2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2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1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4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1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5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3CAB-0076-41AA-B0EE-A359758316CE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66DB36-307C-4946-9E5C-8FC01F52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588" y="171451"/>
            <a:ext cx="8915399" cy="33772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МЕЖДУНАРОДНЫЙ ОПЫТ ПОДГОТОВКИ </a:t>
            </a:r>
            <a:r>
              <a:rPr lang="ru-RU" b="1" dirty="0"/>
              <a:t>ПЕДАГОГОВ ИНКЛЮЗИВНОГО </a:t>
            </a:r>
            <a:r>
              <a:rPr lang="ru-RU" b="1" dirty="0" smtClean="0"/>
              <a:t>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Антонова Лидия Александровна,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магистрант 1 курса ФГБОУ ВПО «Череповецкий государственный университет</a:t>
            </a:r>
            <a:r>
              <a:rPr lang="ru-RU" b="1" dirty="0" smtClean="0">
                <a:solidFill>
                  <a:schemeClr val="tx1"/>
                </a:solidFill>
              </a:rPr>
              <a:t>», по программе «Специальное (дефектологическое)образование (Инклюзия)»</a:t>
            </a:r>
            <a:endParaRPr lang="ru-RU" b="1" dirty="0">
              <a:solidFill>
                <a:schemeClr val="tx1"/>
              </a:solidFill>
            </a:endParaRPr>
          </a:p>
          <a:p>
            <a:pPr algn="r"/>
            <a:endParaRPr lang="ru-RU" b="1" dirty="0">
              <a:solidFill>
                <a:schemeClr val="tx1"/>
              </a:solidFill>
            </a:endParaRPr>
          </a:p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638" y="0"/>
            <a:ext cx="9832974" cy="1280890"/>
          </a:xfrm>
        </p:spPr>
        <p:txBody>
          <a:bodyPr/>
          <a:lstStyle/>
          <a:p>
            <a:pPr algn="ctr"/>
            <a:r>
              <a:rPr lang="ru-RU" b="1" dirty="0" smtClean="0"/>
              <a:t>Компоненты курсов по инклюзивному образованию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111" y="1153240"/>
            <a:ext cx="7158844" cy="5191348"/>
          </a:xfrm>
        </p:spPr>
        <p:txBody>
          <a:bodyPr>
            <a:normAutofit fontScale="92500"/>
          </a:bodyPr>
          <a:lstStyle/>
          <a:p>
            <a:pPr lvl="0">
              <a:buClr>
                <a:schemeClr val="accent2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Основы </a:t>
            </a:r>
            <a:r>
              <a:rPr lang="ru-RU" sz="2400" dirty="0">
                <a:solidFill>
                  <a:schemeClr val="tx1"/>
                </a:solidFill>
              </a:rPr>
              <a:t>инклюзивного образования (определение инклюзивного образования, основные концепции и история становления инклюзивного образования);</a:t>
            </a:r>
          </a:p>
          <a:p>
            <a:pPr lvl="0">
              <a:buClr>
                <a:schemeClr val="accent2"/>
              </a:buClr>
            </a:pPr>
            <a:r>
              <a:rPr lang="ru-RU" sz="2400" dirty="0">
                <a:solidFill>
                  <a:schemeClr val="tx1"/>
                </a:solidFill>
              </a:rPr>
              <a:t>Классификация детей с особыми потребностями;</a:t>
            </a:r>
          </a:p>
          <a:p>
            <a:pPr lvl="0">
              <a:buClr>
                <a:schemeClr val="accent2"/>
              </a:buClr>
            </a:pPr>
            <a:r>
              <a:rPr lang="ru-RU" sz="2400" dirty="0">
                <a:solidFill>
                  <a:schemeClr val="tx1"/>
                </a:solidFill>
              </a:rPr>
              <a:t>Выработка стратегии по созданию индивидуального образовательного плана;</a:t>
            </a:r>
          </a:p>
          <a:p>
            <a:pPr lvl="0">
              <a:buClr>
                <a:schemeClr val="accent2"/>
              </a:buClr>
            </a:pPr>
            <a:r>
              <a:rPr lang="ru-RU" sz="2400" dirty="0">
                <a:solidFill>
                  <a:schemeClr val="tx1"/>
                </a:solidFill>
              </a:rPr>
              <a:t>Выработка стратегии по созданию и адаптации мероприятий для детей с особыми потребностями;</a:t>
            </a:r>
          </a:p>
          <a:p>
            <a:pPr>
              <a:buClr>
                <a:schemeClr val="accent2"/>
              </a:buClr>
            </a:pPr>
            <a:r>
              <a:rPr lang="ru-RU" sz="2400" dirty="0">
                <a:solidFill>
                  <a:schemeClr val="tx1"/>
                </a:solidFill>
              </a:rPr>
              <a:t>Умение оценивать результаты обучения детей с особыми потребностями.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3880" t="37598" r="31515" b="32129"/>
          <a:stretch/>
        </p:blipFill>
        <p:spPr>
          <a:xfrm>
            <a:off x="7689955" y="1280890"/>
            <a:ext cx="4036589" cy="47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6" y="0"/>
            <a:ext cx="11249024" cy="842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3. Профессиональное </a:t>
            </a:r>
            <a:r>
              <a:rPr lang="ru-RU" sz="2400" b="1" dirty="0">
                <a:solidFill>
                  <a:schemeClr val="tx1"/>
                </a:solidFill>
              </a:rPr>
              <a:t>развитие, обучение и переподготовка работающих педагогов (</a:t>
            </a:r>
            <a:r>
              <a:rPr lang="ru-RU" sz="2400" b="1" dirty="0" err="1">
                <a:solidFill>
                  <a:schemeClr val="tx1"/>
                </a:solidFill>
              </a:rPr>
              <a:t>In-Service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Training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Programs</a:t>
            </a:r>
            <a:r>
              <a:rPr lang="ru-RU" sz="2400" b="1" dirty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695" t="37012" r="28552" b="18262"/>
          <a:stretch/>
        </p:blipFill>
        <p:spPr>
          <a:xfrm>
            <a:off x="7540052" y="2800349"/>
            <a:ext cx="4651948" cy="32718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2" y="1243013"/>
            <a:ext cx="7472361" cy="548639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sz="2400" dirty="0"/>
              <a:t>CRS</a:t>
            </a:r>
            <a:r>
              <a:rPr lang="ru-RU" sz="2400" dirty="0"/>
              <a:t> Вьетнама предложила пилотный </a:t>
            </a:r>
            <a:r>
              <a:rPr lang="ru-RU" sz="2400" dirty="0" smtClean="0"/>
              <a:t>проект для поддержки учащихся с особыми образовательными потребностями и школьных учителей и создала сеть </a:t>
            </a:r>
            <a:r>
              <a:rPr lang="ru-RU" sz="2400" dirty="0"/>
              <a:t>координаторов инклюзивного образования или сеть </a:t>
            </a:r>
            <a:r>
              <a:rPr lang="ru-RU" sz="2400" dirty="0" smtClean="0"/>
              <a:t>учителей-специалистов, так называемых </a:t>
            </a:r>
            <a:r>
              <a:rPr lang="ru-RU" sz="2400" dirty="0"/>
              <a:t>«ключевых преподавателей» (“</a:t>
            </a:r>
            <a:r>
              <a:rPr lang="ru-RU" sz="2400" dirty="0" err="1"/>
              <a:t>key</a:t>
            </a:r>
            <a:r>
              <a:rPr lang="ru-RU" sz="2400" dirty="0"/>
              <a:t> </a:t>
            </a:r>
            <a:r>
              <a:rPr lang="ru-RU" sz="2400" dirty="0" err="1"/>
              <a:t>teachers</a:t>
            </a:r>
            <a:r>
              <a:rPr lang="ru-RU" sz="2400" dirty="0" smtClean="0"/>
              <a:t>”). </a:t>
            </a:r>
          </a:p>
          <a:p>
            <a:pPr>
              <a:buClr>
                <a:schemeClr val="accent2"/>
              </a:buClr>
            </a:pPr>
            <a:r>
              <a:rPr lang="ru-RU" sz="2400" b="1" dirty="0" smtClean="0"/>
              <a:t>«Ключевые </a:t>
            </a:r>
            <a:r>
              <a:rPr lang="ru-RU" sz="2400" b="1" dirty="0"/>
              <a:t>преподаватели»</a:t>
            </a:r>
            <a:r>
              <a:rPr lang="ru-RU" sz="2400" dirty="0"/>
              <a:t> </a:t>
            </a:r>
            <a:r>
              <a:rPr lang="ru-RU" sz="2400" dirty="0" smtClean="0"/>
              <a:t>- группа </a:t>
            </a:r>
            <a:r>
              <a:rPr lang="ru-RU" sz="2400" dirty="0"/>
              <a:t>педагогов, обычно школьных вице-директоров и районных чиновников образования, которые избираются на основе их компетентности и заинтересованности в инклюзивном образовании. 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7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0"/>
            <a:ext cx="9861549" cy="97155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Основные </a:t>
            </a:r>
            <a:r>
              <a:rPr lang="ru-RU" b="1" dirty="0"/>
              <a:t>критерии</a:t>
            </a:r>
            <a:r>
              <a:rPr lang="ru-RU" dirty="0"/>
              <a:t> для отбора ключевых преподавателей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89515"/>
              </p:ext>
            </p:extLst>
          </p:nvPr>
        </p:nvGraphicFramePr>
        <p:xfrm>
          <a:off x="514350" y="971550"/>
          <a:ext cx="11677650" cy="58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0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89" y="0"/>
            <a:ext cx="99044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</a:t>
            </a:r>
            <a:r>
              <a:rPr lang="ru-RU" b="1" dirty="0"/>
              <a:t>задачи</a:t>
            </a:r>
            <a:r>
              <a:rPr lang="ru-RU" dirty="0"/>
              <a:t>, стоящие перед ключевыми </a:t>
            </a:r>
            <a:r>
              <a:rPr lang="ru-RU" dirty="0" smtClean="0"/>
              <a:t>преподавателями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1128713"/>
            <a:ext cx="11701463" cy="5729287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Разработка </a:t>
            </a:r>
            <a:r>
              <a:rPr lang="ru-RU" sz="2000" b="1" dirty="0">
                <a:solidFill>
                  <a:schemeClr val="tx1"/>
                </a:solidFill>
              </a:rPr>
              <a:t>инклюзивных образовательных планов </a:t>
            </a:r>
            <a:r>
              <a:rPr lang="ru-RU" sz="2000" dirty="0">
                <a:solidFill>
                  <a:schemeClr val="tx1"/>
                </a:solidFill>
              </a:rPr>
              <a:t>для школ или районов. Как правило, эти планы разрабатываются в начале учебного года, и охватывают два семестра, где прописываются ежемесячные мероприятия для каждого семестра. План является результатом обсуждений между ключевыми учителями и руководителями школ относительно учащихся с ограниченными возможностями, обучающимися в данной школе, и развития компетенций у учителей в соответствии с потребностями учеников.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Постоянный регулярный мониторинг школ. Каждый ключевой преподаватель обязан один раз в неделю совершить мониторинг школы, каждую неделю производить мониторинг разных школ. То есть, ключевой учитель, закрепленный за четырьмя школами, может посетит каждую школу один раз в месяц. Во время мониторинга ключевые учителя наблюдают за проведением уроков, затем комментируют и дают рекомендации учителям. После каждого визита составляется отчет мониторинга, который отправляется впоследствии в районный отдел образования, с тем чтобы отслеживать необходимость подкрепления знаний учителей.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Проведение тематических семинаров для учителей для получения знаний и обмена опытом преподавания.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4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9044052"/>
              </p:ext>
            </p:extLst>
          </p:nvPr>
        </p:nvGraphicFramePr>
        <p:xfrm>
          <a:off x="585788" y="128588"/>
          <a:ext cx="10672761" cy="654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5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89" y="0"/>
            <a:ext cx="10075862" cy="63319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1. Повышение </a:t>
            </a:r>
            <a:r>
              <a:rPr lang="ru-RU" b="1" dirty="0"/>
              <a:t>уровня информированности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54673"/>
              </p:ext>
            </p:extLst>
          </p:nvPr>
        </p:nvGraphicFramePr>
        <p:xfrm>
          <a:off x="842963" y="633191"/>
          <a:ext cx="10872788" cy="6128804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7329487"/>
                <a:gridCol w="3543301"/>
              </a:tblGrid>
              <a:tr h="366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835" marR="37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Умения и навыки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835" marR="37835" marT="0" marB="0"/>
                </a:tc>
              </a:tr>
              <a:tr h="576187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Знание различных подходов к воспитанию и обучению детей с ограниченными возможностями, такие как инклюзивное образование и специальное образование, с целью привлечения внимания к потребностям детей с ограниченными возможностями и преимуществам инклюзии.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Знание прав, возможностей и потенциала детей с ограниченными возможностями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Знание теорий, обоснований и современных тенденций инклюзивного образования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Знание вопросов, связанных с инвалидностью, такие как: определение и выявление основных типов инвалидности, общее воздействие инвалидности на физическое и интеллектуальное развитие ребенка, законы об инвалидности и права людей с ограниченными возможностями (в том числе право на образование)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Необходимая поддержка для реализации инклюзивного образования детей с ограниченными возможностями в школах и в общинах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7835" marR="3783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</a:rPr>
                        <a:t>Умение на законодательном уровне обосновать инклюзивное образование для детей с ограниченными возможностями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</a:rPr>
                        <a:t>Коммуникативные навыки для мобилизации детей, не посещающих школу, к учебе в школе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</a:rPr>
                        <a:t>Навыки оценки для осуществления мониторинга деятельности и прогресса детей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835" marR="378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926" y="0"/>
            <a:ext cx="9147174" cy="66176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2. </a:t>
            </a:r>
            <a:r>
              <a:rPr lang="ru-RU" b="1" dirty="0"/>
              <a:t>Тематические обсуждения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01986"/>
              </p:ext>
            </p:extLst>
          </p:nvPr>
        </p:nvGraphicFramePr>
        <p:xfrm>
          <a:off x="214313" y="550001"/>
          <a:ext cx="11977687" cy="6150837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5988203"/>
                <a:gridCol w="5989484"/>
              </a:tblGrid>
              <a:tr h="414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4780" algn="ctr"/>
                          <a:tab pos="2829560" algn="r"/>
                        </a:tabLst>
                      </a:pPr>
                      <a:r>
                        <a:rPr lang="ru-RU" sz="2000" dirty="0">
                          <a:effectLst/>
                        </a:rPr>
                        <a:t>	Знания	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Умения и навыки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7364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Знание потребностей и способностей учащихся с отклонениями в развитии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Знание различных методов и методик обучения лиц с отклонениями в развитии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Знание как спланировать урок с включением детей с отклонениями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Знание как разработать индивидуальный учебный план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Знание стратегий оценки успеваемости учеников с отклонениями в развитии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Умение оценивать способности и определять потребности детей с отклонениями в развитии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Умение разрабатывать поурочные планы с специфическими целями для детей с аномалиями в развитии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Умение выбирать и применять подходящие методы и методики обучения для детей с отклонениями с тем, чтобы они могли достигать поставленных целей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</a:rPr>
                        <a:t>Умение писать индивидуальные учебные планы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662" y="109760"/>
            <a:ext cx="8911687" cy="5474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</a:t>
            </a:r>
            <a:r>
              <a:rPr lang="ru-RU" b="1" dirty="0" err="1"/>
              <a:t>Коучинг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738" y="771525"/>
            <a:ext cx="10175874" cy="58293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Хороший наставник </a:t>
            </a:r>
            <a:r>
              <a:rPr lang="ru-RU" sz="2400" dirty="0">
                <a:solidFill>
                  <a:schemeClr val="tx1"/>
                </a:solidFill>
              </a:rPr>
              <a:t>– это тот ключевой учитель, который обладает хорошими навыками консультирования и межличностного общения. Для формирования таких навыков обучение лучше всего проводить с помощью практических мероприятий (</a:t>
            </a:r>
            <a:r>
              <a:rPr lang="ru-RU" sz="2400" dirty="0" err="1">
                <a:solidFill>
                  <a:schemeClr val="tx1"/>
                </a:solidFill>
              </a:rPr>
              <a:t>hands-on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sessions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</a:p>
          <a:p>
            <a:pPr marL="0" indent="0" algn="ctr">
              <a:buNone/>
            </a:pPr>
            <a:r>
              <a:rPr lang="ru-RU" sz="3200" b="1" dirty="0" smtClean="0"/>
              <a:t>Шаги </a:t>
            </a:r>
            <a:r>
              <a:rPr lang="ru-RU" sz="3200" b="1" dirty="0" err="1" smtClean="0"/>
              <a:t>коучинга</a:t>
            </a:r>
            <a:endParaRPr lang="ru-RU" sz="3200" b="1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784105"/>
              </p:ext>
            </p:extLst>
          </p:nvPr>
        </p:nvGraphicFramePr>
        <p:xfrm>
          <a:off x="614362" y="3214688"/>
          <a:ext cx="11577638" cy="36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8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576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300538" y="576040"/>
            <a:ext cx="7891462" cy="613908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ru-RU" sz="2000" dirty="0"/>
              <a:t>У</a:t>
            </a:r>
            <a:r>
              <a:rPr lang="ru-RU" sz="2000" dirty="0" smtClean="0"/>
              <a:t>спех </a:t>
            </a:r>
            <a:r>
              <a:rPr lang="ru-RU" sz="2000" dirty="0"/>
              <a:t>инклюзивного образования в любом контексте зависит от многих факторов. </a:t>
            </a:r>
            <a:endParaRPr lang="ru-RU" sz="2000" dirty="0" smtClean="0"/>
          </a:p>
          <a:p>
            <a:pPr>
              <a:buClr>
                <a:schemeClr val="accent2"/>
              </a:buClr>
            </a:pPr>
            <a:r>
              <a:rPr lang="ru-RU" sz="2000" dirty="0" smtClean="0"/>
              <a:t>Учителя являются </a:t>
            </a:r>
            <a:r>
              <a:rPr lang="ru-RU" sz="2000" dirty="0"/>
              <a:t>важным компонентом для обеспечения качественного инклюзивного образования лиц с отклонениями в развитии. </a:t>
            </a:r>
            <a:endParaRPr lang="ru-RU" sz="2000" dirty="0" smtClean="0"/>
          </a:p>
          <a:p>
            <a:pPr>
              <a:buClr>
                <a:schemeClr val="accent2"/>
              </a:buClr>
            </a:pPr>
            <a:r>
              <a:rPr lang="ru-RU" sz="2000" dirty="0" smtClean="0"/>
              <a:t>Особое </a:t>
            </a:r>
            <a:r>
              <a:rPr lang="ru-RU" sz="2000" dirty="0"/>
              <a:t>внимание должно быть уделено приобретению и развитию у школьных учителей навыков и наличие поддержки, </a:t>
            </a:r>
            <a:r>
              <a:rPr lang="ru-RU" sz="2000" dirty="0" smtClean="0"/>
              <a:t>необходимые </a:t>
            </a:r>
            <a:r>
              <a:rPr lang="ru-RU" sz="2000" dirty="0"/>
              <a:t>для обеспечения качественного образования для детей с различными образовательными потребностями. </a:t>
            </a:r>
            <a:endParaRPr lang="ru-RU" sz="2000" dirty="0" smtClean="0"/>
          </a:p>
          <a:p>
            <a:pPr>
              <a:buClr>
                <a:schemeClr val="accent2"/>
              </a:buClr>
            </a:pPr>
            <a:r>
              <a:rPr lang="ru-RU" sz="2000" dirty="0" smtClean="0"/>
              <a:t>Необходимо сотрудничество </a:t>
            </a:r>
            <a:r>
              <a:rPr lang="ru-RU" sz="2000" dirty="0"/>
              <a:t>школьных учителей, ключевых учителей, директоров школ, чиновников образования и политиков.</a:t>
            </a:r>
          </a:p>
          <a:p>
            <a:pPr>
              <a:buClr>
                <a:schemeClr val="accent2"/>
              </a:buClr>
            </a:pPr>
            <a:r>
              <a:rPr lang="ru-RU" sz="2000" dirty="0"/>
              <a:t>Вьетнам имеет опыт более десяти лет работы в условиях инклюзивного образования и способствует улучшению доступа к образованию для многих детей и семей. </a:t>
            </a:r>
            <a:endParaRPr lang="ru-RU" sz="2000" dirty="0" smtClean="0"/>
          </a:p>
          <a:p>
            <a:pPr>
              <a:buClr>
                <a:schemeClr val="accent2"/>
              </a:buClr>
            </a:pPr>
            <a:r>
              <a:rPr lang="ru-RU" sz="2000" dirty="0" smtClean="0"/>
              <a:t>На </a:t>
            </a:r>
            <a:r>
              <a:rPr lang="ru-RU" sz="2000" dirty="0"/>
              <a:t>протяжении всего этого процесса, Вьетнам вынес ценные уроки, которые могут оказаться полезными при разработке и внедрении инклюзивного образования в других странах, в том числе и в России.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2335" t="10352" r="12518" b="35351"/>
          <a:stretch/>
        </p:blipFill>
        <p:spPr>
          <a:xfrm>
            <a:off x="207168" y="1392719"/>
            <a:ext cx="3907632" cy="47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9094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/>
            </a:r>
            <a:br>
              <a:rPr lang="ru-RU" sz="9600" b="1" dirty="0" smtClean="0"/>
            </a:br>
            <a:r>
              <a:rPr lang="ru-RU" sz="9600" b="1" dirty="0" smtClean="0"/>
              <a:t>СПАСИБО ЗА ВНИМАНИЕ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43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09760"/>
            <a:ext cx="8415338" cy="947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Значимость подготовки педагогов к работе в условиях инклюзивного образования</a:t>
            </a:r>
            <a:endParaRPr lang="ru-RU" sz="3000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3" t="25729" r="28552" b="41927"/>
          <a:stretch>
            <a:fillRect/>
          </a:stretch>
        </p:blipFill>
        <p:spPr bwMode="auto">
          <a:xfrm>
            <a:off x="9786938" y="-1"/>
            <a:ext cx="2405062" cy="29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412" y="1057276"/>
            <a:ext cx="9761537" cy="5800724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Инклюзивное образование лиц с ограниченными воз­можностями </a:t>
            </a:r>
            <a:r>
              <a:rPr lang="ru-RU" sz="2400" dirty="0" smtClean="0">
                <a:solidFill>
                  <a:schemeClr val="tx1"/>
                </a:solidFill>
              </a:rPr>
              <a:t>здоровья: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одна </a:t>
            </a:r>
            <a:r>
              <a:rPr lang="ru-RU" sz="2400" dirty="0">
                <a:solidFill>
                  <a:schemeClr val="tx1"/>
                </a:solidFill>
              </a:rPr>
              <a:t>из </a:t>
            </a:r>
            <a:r>
              <a:rPr lang="ru-RU" sz="2400" b="1" dirty="0">
                <a:solidFill>
                  <a:schemeClr val="tx1"/>
                </a:solidFill>
              </a:rPr>
              <a:t>мировых тенденций </a:t>
            </a:r>
            <a:r>
              <a:rPr lang="ru-RU" sz="2400" dirty="0">
                <a:solidFill>
                  <a:schemeClr val="tx1"/>
                </a:solidFill>
              </a:rPr>
              <a:t>развития современной образовательной практики.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Вьетнам</a:t>
            </a:r>
            <a:r>
              <a:rPr lang="ru-RU" sz="2400" dirty="0" smtClean="0">
                <a:solidFill>
                  <a:schemeClr val="tx1"/>
                </a:solidFill>
              </a:rPr>
              <a:t> занимает </a:t>
            </a:r>
            <a:r>
              <a:rPr lang="ru-RU" sz="2400" b="1" dirty="0" smtClean="0">
                <a:solidFill>
                  <a:schemeClr val="tx1"/>
                </a:solidFill>
              </a:rPr>
              <a:t>передовые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позиции</a:t>
            </a:r>
            <a:r>
              <a:rPr lang="ru-RU" sz="2400" dirty="0" smtClean="0">
                <a:solidFill>
                  <a:schemeClr val="tx1"/>
                </a:solidFill>
              </a:rPr>
              <a:t> в данном вопросе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Педагог</a:t>
            </a:r>
            <a:r>
              <a:rPr lang="ru-RU" sz="2400" dirty="0" smtClean="0">
                <a:solidFill>
                  <a:schemeClr val="tx1"/>
                </a:solidFill>
              </a:rPr>
              <a:t> играет </a:t>
            </a:r>
            <a:r>
              <a:rPr lang="ru-RU" sz="2400" b="1" dirty="0" smtClean="0">
                <a:solidFill>
                  <a:schemeClr val="tx1"/>
                </a:solidFill>
              </a:rPr>
              <a:t>ключевую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роль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Для реализации инклюзии </a:t>
            </a:r>
            <a:r>
              <a:rPr lang="ru-RU" sz="2400" b="1" dirty="0" smtClean="0">
                <a:solidFill>
                  <a:schemeClr val="tx1"/>
                </a:solidFill>
              </a:rPr>
              <a:t>необходимо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запас </a:t>
            </a:r>
            <a:r>
              <a:rPr lang="ru-RU" sz="2400" dirty="0">
                <a:solidFill>
                  <a:schemeClr val="tx1"/>
                </a:solidFill>
              </a:rPr>
              <a:t>знаний об особенностях детей с </a:t>
            </a:r>
            <a:r>
              <a:rPr lang="ru-RU" sz="2400" dirty="0" smtClean="0">
                <a:solidFill>
                  <a:schemeClr val="tx1"/>
                </a:solidFill>
              </a:rPr>
              <a:t>ОВЗ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запас умений </a:t>
            </a:r>
            <a:r>
              <a:rPr lang="ru-RU" sz="2400" dirty="0">
                <a:solidFill>
                  <a:schemeClr val="tx1"/>
                </a:solidFill>
              </a:rPr>
              <a:t>и навыков работы с детьми </a:t>
            </a:r>
            <a:r>
              <a:rPr lang="ru-RU" sz="2400" dirty="0" smtClean="0">
                <a:solidFill>
                  <a:schemeClr val="tx1"/>
                </a:solidFill>
              </a:rPr>
              <a:t>с ОВЗ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готовность </a:t>
            </a:r>
            <a:r>
              <a:rPr lang="ru-RU" sz="2400" dirty="0">
                <a:solidFill>
                  <a:schemeClr val="tx1"/>
                </a:solidFill>
              </a:rPr>
              <a:t>педагога к безусловному принятию ребенка с особыми образовательными и социальными </a:t>
            </a:r>
            <a:r>
              <a:rPr lang="ru-RU" sz="2400" dirty="0" smtClean="0">
                <a:solidFill>
                  <a:schemeClr val="tx1"/>
                </a:solidFill>
              </a:rPr>
              <a:t>потребностями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толерантное </a:t>
            </a:r>
            <a:r>
              <a:rPr lang="ru-RU" sz="2400" dirty="0">
                <a:solidFill>
                  <a:schemeClr val="tx1"/>
                </a:solidFill>
              </a:rPr>
              <a:t>отношение к человеческой «</a:t>
            </a:r>
            <a:r>
              <a:rPr lang="ru-RU" sz="2400" dirty="0" err="1" smtClean="0">
                <a:solidFill>
                  <a:schemeClr val="tx1"/>
                </a:solidFill>
              </a:rPr>
              <a:t>инакости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достаточная </a:t>
            </a:r>
            <a:r>
              <a:rPr lang="ru-RU" sz="2400" dirty="0">
                <a:solidFill>
                  <a:schemeClr val="tx1"/>
                </a:solidFill>
              </a:rPr>
              <a:t>мотивация к развитию инклюзивного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913" y="1330036"/>
            <a:ext cx="10474036" cy="5120640"/>
          </a:xfrm>
        </p:spPr>
        <p:txBody>
          <a:bodyPr>
            <a:normAutofit/>
          </a:bodyPr>
          <a:lstStyle/>
          <a:p>
            <a:pPr lvl="0"/>
            <a:r>
              <a:rPr lang="en-US" sz="2200" dirty="0" err="1"/>
              <a:t>Forlin</a:t>
            </a:r>
            <a:r>
              <a:rPr lang="en-US" sz="2200" dirty="0"/>
              <a:t>, C., </a:t>
            </a:r>
            <a:r>
              <a:rPr lang="en-US" sz="2200" dirty="0" err="1"/>
              <a:t>Dinh</a:t>
            </a:r>
            <a:r>
              <a:rPr lang="en-US" sz="2200" dirty="0"/>
              <a:t>, T.N. A national strategy for supporting teacher educators to prepare teachers for inclusion. Abingdon: Routledge, 2010</a:t>
            </a:r>
            <a:endParaRPr lang="ru-RU" sz="2200" dirty="0"/>
          </a:p>
          <a:p>
            <a:pPr lvl="0"/>
            <a:r>
              <a:rPr lang="en-US" sz="2200" dirty="0" err="1"/>
              <a:t>Forlin</a:t>
            </a:r>
            <a:r>
              <a:rPr lang="en-US" sz="2200" dirty="0"/>
              <a:t>, C. Education reform for inclusion in Asia: What about teacher education? // Reform, Inclusion &amp; Teacher Education: Towards a New Era of Special Education in the Asia-Pacific Region. Abingdon: Routledge, 2008. </a:t>
            </a:r>
            <a:endParaRPr lang="ru-RU" sz="2200" dirty="0"/>
          </a:p>
          <a:p>
            <a:pPr lvl="0"/>
            <a:r>
              <a:rPr lang="en-US" sz="2200" dirty="0" err="1"/>
              <a:t>Mdikana</a:t>
            </a:r>
            <a:r>
              <a:rPr lang="en-US" sz="2200" dirty="0"/>
              <a:t>, A., </a:t>
            </a:r>
            <a:r>
              <a:rPr lang="en-US" sz="2200" dirty="0" err="1"/>
              <a:t>Ntshangase</a:t>
            </a:r>
            <a:r>
              <a:rPr lang="en-US" sz="2200" dirty="0"/>
              <a:t>, S., and </a:t>
            </a:r>
            <a:r>
              <a:rPr lang="en-US" sz="2200" dirty="0" err="1"/>
              <a:t>Mayekiso</a:t>
            </a:r>
            <a:r>
              <a:rPr lang="en-US" sz="2200" dirty="0"/>
              <a:t>, T. Pre-service educators’ attitudes towards inclusive education. // International Journal of Special Education 22. 2007</a:t>
            </a:r>
            <a:endParaRPr lang="ru-RU" sz="2200" dirty="0"/>
          </a:p>
          <a:p>
            <a:pPr lvl="0"/>
            <a:r>
              <a:rPr lang="en-US" sz="2200" dirty="0" err="1"/>
              <a:t>Dinh</a:t>
            </a:r>
            <a:r>
              <a:rPr lang="en-US" sz="2200" dirty="0"/>
              <a:t> T. N., Le T. H. Preparing Teachers for Inclusive Education </a:t>
            </a:r>
            <a:endParaRPr lang="ru-RU" sz="2200" dirty="0"/>
          </a:p>
          <a:p>
            <a:pPr lvl="0"/>
            <a:r>
              <a:rPr lang="de-DE" sz="2200" dirty="0" err="1"/>
              <a:t>Voltz</a:t>
            </a:r>
            <a:r>
              <a:rPr lang="de-DE" sz="2200" dirty="0"/>
              <a:t> D., Elliott R. N., Jr. </a:t>
            </a:r>
            <a:r>
              <a:rPr lang="en-US" sz="2200" dirty="0"/>
              <a:t>(1997). Collaborative teacher roles in facilitating inclusion // Pre-service preparation for general and special educators. Teacher Educator 33(1)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025" y="0"/>
            <a:ext cx="8911687" cy="661765"/>
          </a:xfrm>
        </p:spPr>
        <p:txBody>
          <a:bodyPr/>
          <a:lstStyle/>
          <a:p>
            <a:r>
              <a:rPr lang="ru-RU" dirty="0" smtClean="0"/>
              <a:t>Нормативно-правовые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038" y="661765"/>
            <a:ext cx="10061574" cy="602478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ru-RU" sz="2400" b="1" dirty="0" smtClean="0">
                <a:solidFill>
                  <a:schemeClr val="tx1"/>
                </a:solidFill>
              </a:rPr>
              <a:t>Национальный проект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accent2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Цель – внедрение </a:t>
            </a:r>
            <a:r>
              <a:rPr lang="ru-RU" sz="2400" dirty="0">
                <a:solidFill>
                  <a:schemeClr val="tx1"/>
                </a:solidFill>
              </a:rPr>
              <a:t>программы «учись учить» (</a:t>
            </a:r>
            <a:r>
              <a:rPr lang="en-US" sz="2400" dirty="0">
                <a:solidFill>
                  <a:schemeClr val="tx1"/>
                </a:solidFill>
              </a:rPr>
              <a:t>a train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the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trainer program</a:t>
            </a:r>
            <a:r>
              <a:rPr lang="ru-RU" sz="2400" dirty="0">
                <a:solidFill>
                  <a:schemeClr val="tx1"/>
                </a:solidFill>
              </a:rPr>
              <a:t>) по подготовке педагогов из национальных и провинциальных университетов и колледжей по всему Вьетнаму для работы в условиях инклюзии. Курс обучения по программе </a:t>
            </a:r>
            <a:r>
              <a:rPr lang="ru-RU" sz="2400" dirty="0" smtClean="0">
                <a:solidFill>
                  <a:schemeClr val="tx1"/>
                </a:solidFill>
              </a:rPr>
              <a:t>преследует </a:t>
            </a:r>
            <a:r>
              <a:rPr lang="ru-RU" sz="2400" b="1" dirty="0">
                <a:solidFill>
                  <a:schemeClr val="tx1"/>
                </a:solidFill>
              </a:rPr>
              <a:t>две</a:t>
            </a:r>
            <a:r>
              <a:rPr lang="ru-RU" sz="2400" dirty="0">
                <a:solidFill>
                  <a:schemeClr val="tx1"/>
                </a:solidFill>
              </a:rPr>
              <a:t> основные </a:t>
            </a:r>
            <a:r>
              <a:rPr lang="ru-RU" sz="2400" b="1" dirty="0">
                <a:solidFill>
                  <a:schemeClr val="tx1"/>
                </a:solidFill>
              </a:rPr>
              <a:t>цели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приобретение самими педагогами новых умений и навыков  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  дальнейшее внедрение самими педагогами   знаний в рамки учебной программы, основанной на инклюзивном образовании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r>
              <a:rPr lang="ru-RU" sz="2400" b="1" dirty="0" smtClean="0">
                <a:solidFill>
                  <a:schemeClr val="tx1"/>
                </a:solidFill>
              </a:rPr>
              <a:t>Закон </a:t>
            </a:r>
            <a:r>
              <a:rPr lang="ru-RU" sz="2400" b="1" dirty="0">
                <a:solidFill>
                  <a:schemeClr val="tx1"/>
                </a:solidFill>
              </a:rPr>
              <a:t>об образовании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принят Национальным Собранием Вьетнама </a:t>
            </a:r>
            <a:r>
              <a:rPr lang="ru-RU" sz="2400" dirty="0">
                <a:solidFill>
                  <a:schemeClr val="tx1"/>
                </a:solidFill>
              </a:rPr>
              <a:t>в 2005 году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ru-RU" sz="2400" b="1" dirty="0" smtClean="0">
                <a:solidFill>
                  <a:schemeClr val="tx1"/>
                </a:solidFill>
              </a:rPr>
              <a:t>Национальной План </a:t>
            </a:r>
            <a:r>
              <a:rPr lang="ru-RU" sz="2400" b="1" dirty="0">
                <a:solidFill>
                  <a:schemeClr val="tx1"/>
                </a:solidFill>
              </a:rPr>
              <a:t>Действий </a:t>
            </a:r>
            <a:r>
              <a:rPr lang="ru-RU" sz="2400" dirty="0">
                <a:solidFill>
                  <a:schemeClr val="tx1"/>
                </a:solidFill>
              </a:rPr>
              <a:t>«Образование для всех» на 2003-2015 гг.</a:t>
            </a:r>
          </a:p>
        </p:txBody>
      </p:sp>
    </p:spTree>
    <p:extLst>
      <p:ext uri="{BB962C8B-B14F-4D97-AF65-F5344CB8AC3E}">
        <p14:creationId xmlns:p14="http://schemas.microsoft.com/office/powerpoint/2010/main" val="2738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450" y="266922"/>
            <a:ext cx="8911687" cy="676053"/>
          </a:xfrm>
        </p:spPr>
        <p:txBody>
          <a:bodyPr/>
          <a:lstStyle/>
          <a:p>
            <a:pPr algn="ctr"/>
            <a:r>
              <a:rPr lang="ru-RU" dirty="0" smtClean="0"/>
              <a:t>Статистические данные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8" y="800100"/>
            <a:ext cx="10575924" cy="5915025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ru-RU" sz="2400" b="1" dirty="0" smtClean="0">
                <a:solidFill>
                  <a:srgbClr val="FF0000"/>
                </a:solidFill>
              </a:rPr>
              <a:t>944,410</a:t>
            </a:r>
            <a:r>
              <a:rPr lang="ru-RU" sz="2400" dirty="0" smtClean="0">
                <a:solidFill>
                  <a:schemeClr val="tx1"/>
                </a:solidFill>
              </a:rPr>
              <a:t> учителям </a:t>
            </a:r>
            <a:r>
              <a:rPr lang="ru-RU" sz="2400" dirty="0">
                <a:solidFill>
                  <a:schemeClr val="tx1"/>
                </a:solidFill>
              </a:rPr>
              <a:t>было необходимо пройти обучение для приобретения новых навыков и умений для расширения инклюзивного образования во всех дошкольных, начальных и средних школах </a:t>
            </a:r>
            <a:r>
              <a:rPr lang="ru-RU" sz="2400" dirty="0" smtClean="0">
                <a:solidFill>
                  <a:schemeClr val="tx1"/>
                </a:solidFill>
              </a:rPr>
              <a:t>Вьетнама</a:t>
            </a:r>
          </a:p>
          <a:p>
            <a:pPr>
              <a:buClr>
                <a:schemeClr val="accent2"/>
              </a:buClr>
            </a:pPr>
            <a:r>
              <a:rPr lang="ru-RU" sz="2400" dirty="0">
                <a:solidFill>
                  <a:schemeClr val="tx1"/>
                </a:solidFill>
              </a:rPr>
              <a:t>Основными </a:t>
            </a:r>
            <a:r>
              <a:rPr lang="ru-RU" sz="2400" b="1" dirty="0">
                <a:solidFill>
                  <a:schemeClr val="tx1"/>
                </a:solidFill>
              </a:rPr>
              <a:t>партнерами</a:t>
            </a:r>
            <a:r>
              <a:rPr lang="ru-RU" sz="2400" dirty="0">
                <a:solidFill>
                  <a:schemeClr val="tx1"/>
                </a:solidFill>
              </a:rPr>
              <a:t>, способствующими реализации инклюзивного образования во Вьетнаме, являются: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Министерство </a:t>
            </a:r>
            <a:r>
              <a:rPr lang="ru-RU" sz="2400" b="1" dirty="0" smtClean="0">
                <a:solidFill>
                  <a:schemeClr val="tx1"/>
                </a:solidFill>
              </a:rPr>
              <a:t>образования </a:t>
            </a:r>
            <a:r>
              <a:rPr lang="ru-RU" sz="2400" b="1" dirty="0">
                <a:solidFill>
                  <a:schemeClr val="tx1"/>
                </a:solidFill>
              </a:rPr>
              <a:t>и подготовки кадров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the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Ministry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of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Education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and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Training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b="1" dirty="0">
                <a:solidFill>
                  <a:schemeClr val="tx1"/>
                </a:solidFill>
              </a:rPr>
              <a:t>MOET</a:t>
            </a:r>
            <a:r>
              <a:rPr lang="ru-RU" sz="2400" dirty="0">
                <a:solidFill>
                  <a:schemeClr val="tx1"/>
                </a:solidFill>
              </a:rPr>
              <a:t>)), правительство Вьетнама;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Католическая служба помощи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Catholic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Relief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Services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b="1" dirty="0">
                <a:solidFill>
                  <a:schemeClr val="tx1"/>
                </a:solidFill>
              </a:rPr>
              <a:t>CRS</a:t>
            </a:r>
            <a:r>
              <a:rPr lang="ru-RU" sz="2400" dirty="0">
                <a:solidFill>
                  <a:schemeClr val="tx1"/>
                </a:solidFill>
              </a:rPr>
              <a:t>)), Вьетнам;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Педагоги высшей школы </a:t>
            </a:r>
            <a:r>
              <a:rPr lang="ru-RU" sz="2400" dirty="0">
                <a:solidFill>
                  <a:schemeClr val="tx1"/>
                </a:solidFill>
              </a:rPr>
              <a:t>из национальных и провинциальных университетов и колледжей по всему Вьетнаму;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Внешние консультанты </a:t>
            </a:r>
            <a:r>
              <a:rPr lang="ru-RU" sz="2400" dirty="0">
                <a:solidFill>
                  <a:schemeClr val="tx1"/>
                </a:solidFill>
              </a:rPr>
              <a:t>с опытом работы в условиях инклюзивного образования.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490" t="10547" r="55893" b="74610"/>
          <a:stretch/>
        </p:blipFill>
        <p:spPr>
          <a:xfrm>
            <a:off x="10247312" y="62022"/>
            <a:ext cx="1771650" cy="1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09772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Уровни подготовки педагогов к инклюзии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1589" t="18555" r="34809" b="25781"/>
          <a:stretch/>
        </p:blipFill>
        <p:spPr>
          <a:xfrm>
            <a:off x="8007601" y="1490662"/>
            <a:ext cx="4029617" cy="3753074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096877"/>
              </p:ext>
            </p:extLst>
          </p:nvPr>
        </p:nvGraphicFramePr>
        <p:xfrm>
          <a:off x="914400" y="1490662"/>
          <a:ext cx="10958513" cy="53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30162" t="23437" r="28769" b="31054"/>
          <a:stretch/>
        </p:blipFill>
        <p:spPr>
          <a:xfrm>
            <a:off x="364331" y="1088342"/>
            <a:ext cx="4674450" cy="29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025" y="16691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Национальный образовательный учебный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5" y="1447800"/>
            <a:ext cx="10561637" cy="51816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ru-RU" sz="2400" b="1" dirty="0">
                <a:solidFill>
                  <a:schemeClr val="tx1"/>
                </a:solidFill>
              </a:rPr>
              <a:t>2008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год </a:t>
            </a:r>
            <a:r>
              <a:rPr lang="ru-RU" sz="2400" b="1" dirty="0">
                <a:solidFill>
                  <a:schemeClr val="tx1"/>
                </a:solidFill>
              </a:rPr>
              <a:t>MOET </a:t>
            </a:r>
            <a:r>
              <a:rPr lang="ru-RU" sz="2400" dirty="0">
                <a:solidFill>
                  <a:schemeClr val="tx1"/>
                </a:solidFill>
              </a:rPr>
              <a:t>в сотрудничестве с </a:t>
            </a:r>
            <a:r>
              <a:rPr lang="ru-RU" sz="2400" b="1" dirty="0">
                <a:solidFill>
                  <a:schemeClr val="tx1"/>
                </a:solidFill>
              </a:rPr>
              <a:t>CRS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внешними консультантами </a:t>
            </a:r>
            <a:r>
              <a:rPr lang="ru-RU" sz="2400" dirty="0">
                <a:solidFill>
                  <a:schemeClr val="tx1"/>
                </a:solidFill>
              </a:rPr>
              <a:t>разработало </a:t>
            </a:r>
            <a:r>
              <a:rPr lang="ru-RU" sz="2400" b="1" dirty="0">
                <a:solidFill>
                  <a:schemeClr val="tx1"/>
                </a:solidFill>
              </a:rPr>
              <a:t>национальный образовательный учебный </a:t>
            </a:r>
            <a:r>
              <a:rPr lang="ru-RU" sz="2400" b="1" dirty="0" smtClean="0">
                <a:solidFill>
                  <a:schemeClr val="tx1"/>
                </a:solidFill>
              </a:rPr>
              <a:t>план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chemeClr val="accent2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Профессор </a:t>
            </a:r>
            <a:r>
              <a:rPr lang="ru-RU" sz="2400" dirty="0">
                <a:solidFill>
                  <a:schemeClr val="tx1"/>
                </a:solidFill>
              </a:rPr>
              <a:t>Гонконгского Университета Образования, </a:t>
            </a:r>
            <a:r>
              <a:rPr lang="ru-RU" sz="2400" b="1" dirty="0">
                <a:solidFill>
                  <a:schemeClr val="tx1"/>
                </a:solidFill>
              </a:rPr>
              <a:t>Крис </a:t>
            </a:r>
            <a:r>
              <a:rPr lang="ru-RU" sz="2400" b="1" dirty="0" err="1">
                <a:solidFill>
                  <a:schemeClr val="tx1"/>
                </a:solidFill>
              </a:rPr>
              <a:t>Форлин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отмечает, что при </a:t>
            </a:r>
            <a:r>
              <a:rPr lang="ru-RU" sz="2400" dirty="0">
                <a:solidFill>
                  <a:schemeClr val="tx1"/>
                </a:solidFill>
              </a:rPr>
              <a:t>реализации данного плана возникли </a:t>
            </a:r>
            <a:r>
              <a:rPr lang="ru-RU" sz="2400" b="1" dirty="0" smtClean="0">
                <a:solidFill>
                  <a:schemeClr val="tx1"/>
                </a:solidFill>
              </a:rPr>
              <a:t>трудности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по </a:t>
            </a:r>
            <a:r>
              <a:rPr lang="ru-RU" sz="2400" dirty="0" smtClean="0">
                <a:solidFill>
                  <a:schemeClr val="tx1"/>
                </a:solidFill>
              </a:rPr>
              <a:t>следующим </a:t>
            </a:r>
            <a:r>
              <a:rPr lang="ru-RU" sz="2400" b="1" dirty="0" smtClean="0">
                <a:solidFill>
                  <a:schemeClr val="tx1"/>
                </a:solidFill>
              </a:rPr>
              <a:t>причинам: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относительно небольшой профессорско-преподавательской состав (ППС),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ППС </a:t>
            </a:r>
            <a:r>
              <a:rPr lang="ru-RU" sz="2400" dirty="0">
                <a:solidFill>
                  <a:schemeClr val="tx1"/>
                </a:solidFill>
              </a:rPr>
              <a:t>сам не владел достаточными знаниями для внедрения и реализации программы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accent2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Принято </a:t>
            </a:r>
            <a:r>
              <a:rPr lang="ru-RU" sz="2400" b="1" dirty="0" smtClean="0">
                <a:solidFill>
                  <a:schemeClr val="tx1"/>
                </a:solidFill>
              </a:rPr>
              <a:t>решение</a:t>
            </a:r>
            <a:r>
              <a:rPr lang="ru-RU" sz="2400" dirty="0" smtClean="0">
                <a:solidFill>
                  <a:schemeClr val="tx1"/>
                </a:solidFill>
              </a:rPr>
              <a:t>: привлечь ключевые институты, занимающиеся </a:t>
            </a:r>
            <a:r>
              <a:rPr lang="ru-RU" sz="2400" dirty="0">
                <a:solidFill>
                  <a:schemeClr val="tx1"/>
                </a:solidFill>
              </a:rPr>
              <a:t>разработкой и </a:t>
            </a:r>
            <a:r>
              <a:rPr lang="ru-RU" sz="2400" dirty="0" smtClean="0">
                <a:solidFill>
                  <a:schemeClr val="tx1"/>
                </a:solidFill>
              </a:rPr>
              <a:t>диссеминацией инклюзивных </a:t>
            </a:r>
            <a:r>
              <a:rPr lang="ru-RU" sz="2400" dirty="0">
                <a:solidFill>
                  <a:schemeClr val="tx1"/>
                </a:solidFill>
              </a:rPr>
              <a:t>подходов в </a:t>
            </a:r>
            <a:r>
              <a:rPr lang="ru-RU" sz="2400" dirty="0" smtClean="0">
                <a:solidFill>
                  <a:schemeClr val="tx1"/>
                </a:solidFill>
              </a:rPr>
              <a:t>образовании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37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4425" y="242888"/>
            <a:ext cx="10815638" cy="465772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ru-RU" sz="2000" b="1" dirty="0">
                <a:solidFill>
                  <a:schemeClr val="tx1"/>
                </a:solidFill>
              </a:rPr>
              <a:t>47</a:t>
            </a:r>
            <a:r>
              <a:rPr lang="ru-RU" sz="2000" dirty="0">
                <a:solidFill>
                  <a:schemeClr val="tx1"/>
                </a:solidFill>
              </a:rPr>
              <a:t> педагогов высшей школы из </a:t>
            </a:r>
            <a:r>
              <a:rPr lang="ru-RU" sz="2000" b="1" dirty="0">
                <a:solidFill>
                  <a:schemeClr val="tx1"/>
                </a:solidFill>
              </a:rPr>
              <a:t>8</a:t>
            </a:r>
            <a:r>
              <a:rPr lang="ru-RU" sz="2000" dirty="0">
                <a:solidFill>
                  <a:schemeClr val="tx1"/>
                </a:solidFill>
              </a:rPr>
              <a:t> городов и провинций совместно с представителями </a:t>
            </a:r>
            <a:r>
              <a:rPr lang="ru-RU" sz="2000" b="1" dirty="0">
                <a:solidFill>
                  <a:schemeClr val="tx1"/>
                </a:solidFill>
              </a:rPr>
              <a:t>MOET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chemeClr val="tx1"/>
                </a:solidFill>
              </a:rPr>
              <a:t>CRS</a:t>
            </a:r>
            <a:r>
              <a:rPr lang="ru-RU" sz="2000" dirty="0">
                <a:solidFill>
                  <a:schemeClr val="tx1"/>
                </a:solidFill>
              </a:rPr>
              <a:t> приняли участие в </a:t>
            </a:r>
            <a:r>
              <a:rPr lang="ru-RU" sz="2000" b="1" dirty="0">
                <a:solidFill>
                  <a:schemeClr val="tx1"/>
                </a:solidFill>
              </a:rPr>
              <a:t>5</a:t>
            </a:r>
            <a:r>
              <a:rPr lang="ru-RU" sz="2000" dirty="0">
                <a:solidFill>
                  <a:schemeClr val="tx1"/>
                </a:solidFill>
              </a:rPr>
              <a:t>-тидневном интенсивном </a:t>
            </a:r>
            <a:r>
              <a:rPr lang="ru-RU" sz="2000" b="1" dirty="0">
                <a:solidFill>
                  <a:schemeClr val="tx1"/>
                </a:solidFill>
              </a:rPr>
              <a:t>40</a:t>
            </a:r>
            <a:r>
              <a:rPr lang="ru-RU" sz="2000" dirty="0">
                <a:solidFill>
                  <a:schemeClr val="tx1"/>
                </a:solidFill>
              </a:rPr>
              <a:t>-часовом обучающем курсе в </a:t>
            </a:r>
            <a:r>
              <a:rPr lang="ru-RU" sz="2000" b="1" dirty="0">
                <a:solidFill>
                  <a:schemeClr val="tx1"/>
                </a:solidFill>
              </a:rPr>
              <a:t>Ханое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Участники курса </a:t>
            </a:r>
            <a:r>
              <a:rPr lang="ru-RU" sz="2000" b="1" dirty="0">
                <a:solidFill>
                  <a:schemeClr val="tx1"/>
                </a:solidFill>
              </a:rPr>
              <a:t>приобрели</a:t>
            </a:r>
            <a:r>
              <a:rPr lang="ru-RU" sz="2000" dirty="0">
                <a:solidFill>
                  <a:schemeClr val="tx1"/>
                </a:solidFill>
              </a:rPr>
              <a:t> соответствующие </a:t>
            </a:r>
            <a:r>
              <a:rPr lang="ru-RU" sz="2000" b="1" dirty="0">
                <a:solidFill>
                  <a:schemeClr val="tx1"/>
                </a:solidFill>
              </a:rPr>
              <a:t>знания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chemeClr val="tx1"/>
                </a:solidFill>
              </a:rPr>
              <a:t>практические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навыки</a:t>
            </a:r>
            <a:r>
              <a:rPr lang="ru-RU" sz="2000" dirty="0">
                <a:solidFill>
                  <a:schemeClr val="tx1"/>
                </a:solidFill>
              </a:rPr>
              <a:t> для работы в условиях инклюзии, которые позволяют </a:t>
            </a:r>
            <a:r>
              <a:rPr lang="ru-RU" sz="2000" b="1" dirty="0">
                <a:solidFill>
                  <a:schemeClr val="tx1"/>
                </a:solidFill>
              </a:rPr>
              <a:t>чувствовать</a:t>
            </a:r>
            <a:r>
              <a:rPr lang="ru-RU" sz="2000" dirty="0">
                <a:solidFill>
                  <a:schemeClr val="tx1"/>
                </a:solidFill>
              </a:rPr>
              <a:t> себя </a:t>
            </a:r>
            <a:r>
              <a:rPr lang="ru-RU" sz="2000" b="1" dirty="0">
                <a:solidFill>
                  <a:schemeClr val="tx1"/>
                </a:solidFill>
              </a:rPr>
              <a:t>более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уверенно</a:t>
            </a:r>
            <a:r>
              <a:rPr lang="ru-RU" sz="2000" dirty="0">
                <a:solidFill>
                  <a:schemeClr val="tx1"/>
                </a:solidFill>
              </a:rPr>
              <a:t> при преподавании инклюзивных подходов будущим педагогам.</a:t>
            </a:r>
          </a:p>
          <a:p>
            <a:pPr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По </a:t>
            </a:r>
            <a:r>
              <a:rPr lang="ru-RU" sz="2000" b="1" dirty="0">
                <a:solidFill>
                  <a:schemeClr val="tx1"/>
                </a:solidFill>
              </a:rPr>
              <a:t>окончании</a:t>
            </a:r>
            <a:r>
              <a:rPr lang="ru-RU" sz="2000" dirty="0">
                <a:solidFill>
                  <a:schemeClr val="tx1"/>
                </a:solidFill>
              </a:rPr>
              <a:t> курса педагоги высшей школы определили </a:t>
            </a:r>
            <a:r>
              <a:rPr lang="ru-RU" sz="2000" b="1" dirty="0">
                <a:solidFill>
                  <a:schemeClr val="tx1"/>
                </a:solidFill>
              </a:rPr>
              <a:t>четыре</a:t>
            </a:r>
            <a:r>
              <a:rPr lang="ru-RU" sz="2000" dirty="0">
                <a:solidFill>
                  <a:schemeClr val="tx1"/>
                </a:solidFill>
              </a:rPr>
              <a:t> конкретные </a:t>
            </a:r>
            <a:r>
              <a:rPr lang="ru-RU" sz="2000" b="1" dirty="0">
                <a:solidFill>
                  <a:schemeClr val="tx1"/>
                </a:solidFill>
              </a:rPr>
              <a:t>области</a:t>
            </a:r>
            <a:r>
              <a:rPr lang="ru-RU" sz="2000" dirty="0">
                <a:solidFill>
                  <a:schemeClr val="tx1"/>
                </a:solidFill>
              </a:rPr>
              <a:t>, которые они будут применяться в своем преподавании будущим педагогам: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4426" y="3499945"/>
            <a:ext cx="5964291" cy="256977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ru-RU" sz="2000" dirty="0">
                <a:solidFill>
                  <a:schemeClr val="tx1"/>
                </a:solidFill>
              </a:rPr>
              <a:t>Обученные педагоги стали экспертами   по внедрению инклюзивного образования в программы для будущих учителей и диссеминации информации среди других учебных заведений по всей стране.</a:t>
            </a:r>
          </a:p>
          <a:p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190747" y="2133600"/>
            <a:ext cx="431386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59099211"/>
              </p:ext>
            </p:extLst>
          </p:nvPr>
        </p:nvGraphicFramePr>
        <p:xfrm>
          <a:off x="5218386" y="2995448"/>
          <a:ext cx="7179716" cy="379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3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4060"/>
            <a:ext cx="9900699" cy="97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Т</a:t>
            </a:r>
            <a:r>
              <a:rPr lang="ru-RU" sz="2400" dirty="0" smtClean="0"/>
              <a:t>ри</a:t>
            </a:r>
            <a:r>
              <a:rPr lang="ru-RU" sz="2400" b="1" dirty="0" smtClean="0"/>
              <a:t> основных компонента, </a:t>
            </a:r>
            <a:r>
              <a:rPr lang="ru-RU" sz="2400" dirty="0" smtClean="0"/>
              <a:t>способствующих </a:t>
            </a:r>
            <a:r>
              <a:rPr lang="ru-RU" sz="2400" dirty="0"/>
              <a:t>формированию соответствующих компетенций</a:t>
            </a:r>
            <a:r>
              <a:rPr lang="ru-RU" sz="2400" b="1" dirty="0"/>
              <a:t> </a:t>
            </a:r>
            <a:r>
              <a:rPr lang="ru-RU" sz="2400" dirty="0"/>
              <a:t>у педагогов инклюзивного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5" y="1200150"/>
            <a:ext cx="10801350" cy="5543550"/>
          </a:xfrm>
        </p:spPr>
        <p:txBody>
          <a:bodyPr>
            <a:normAutofit fontScale="92500" lnSpcReduction="20000"/>
          </a:bodyPr>
          <a:lstStyle/>
          <a:p>
            <a:pPr lvl="0">
              <a:buFont typeface="+mj-lt"/>
              <a:buAutoNum type="arabicPeriod"/>
            </a:pPr>
            <a:r>
              <a:rPr lang="ru-RU" sz="2600" b="1" dirty="0">
                <a:solidFill>
                  <a:schemeClr val="tx1"/>
                </a:solidFill>
              </a:rPr>
              <a:t>Повышение осведомленности и изменение взглядов при помощи пропаганды инклюзии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Вьетнамские педагоги успешно используют в своей работе следующие </a:t>
            </a:r>
            <a:r>
              <a:rPr lang="ru-RU" b="1" dirty="0">
                <a:solidFill>
                  <a:schemeClr val="tx1"/>
                </a:solidFill>
              </a:rPr>
              <a:t>стратегии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lvl="0"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Организация </a:t>
            </a:r>
            <a:r>
              <a:rPr lang="ru-RU" b="1" dirty="0">
                <a:solidFill>
                  <a:schemeClr val="tx1"/>
                </a:solidFill>
              </a:rPr>
              <a:t>учебных семинаров </a:t>
            </a:r>
            <a:r>
              <a:rPr lang="ru-RU" dirty="0">
                <a:solidFill>
                  <a:schemeClr val="tx1"/>
                </a:solidFill>
              </a:rPr>
              <a:t>для педагогов высшей школы, касающихся общих методов инклюзивного образования, особенно тех, которые показывают, как эти методы могут применяться для </a:t>
            </a:r>
            <a:r>
              <a:rPr lang="ru-RU" b="1" dirty="0">
                <a:solidFill>
                  <a:schemeClr val="tx1"/>
                </a:solidFill>
              </a:rPr>
              <a:t>всех</a:t>
            </a:r>
            <a:r>
              <a:rPr lang="ru-RU" dirty="0">
                <a:solidFill>
                  <a:schemeClr val="tx1"/>
                </a:solidFill>
              </a:rPr>
              <a:t> детей, улучшая при этом качество преподавания в целом.</a:t>
            </a: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1"/>
                </a:solidFill>
              </a:rPr>
              <a:t>Интеграция информированности </a:t>
            </a:r>
            <a:r>
              <a:rPr lang="ru-RU" dirty="0">
                <a:solidFill>
                  <a:schemeClr val="tx1"/>
                </a:solidFill>
              </a:rPr>
              <a:t>об инклюзивном образовании в деятельности педагогов обычных школ.</a:t>
            </a: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1"/>
                </a:solidFill>
              </a:rPr>
              <a:t>Интеграция знаний </a:t>
            </a:r>
            <a:r>
              <a:rPr lang="ru-RU" dirty="0">
                <a:solidFill>
                  <a:schemeClr val="tx1"/>
                </a:solidFill>
              </a:rPr>
              <a:t>о преимуществах инклюзивного образования, заложенная в программах колледжей и университетов для подготовки будущих учителей.</a:t>
            </a: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1"/>
                </a:solidFill>
              </a:rPr>
              <a:t>Развитие деятельности средств массовой информации</a:t>
            </a:r>
            <a:r>
              <a:rPr lang="ru-RU" dirty="0">
                <a:solidFill>
                  <a:schemeClr val="tx1"/>
                </a:solidFill>
              </a:rPr>
              <a:t>, которая подчеркивает значение инклюзивного образования. Во Вьетнаме разработаны несколько </a:t>
            </a:r>
            <a:r>
              <a:rPr lang="ru-RU" b="1" dirty="0">
                <a:solidFill>
                  <a:schemeClr val="tx1"/>
                </a:solidFill>
              </a:rPr>
              <a:t>фильмов</a:t>
            </a:r>
            <a:r>
              <a:rPr lang="ru-RU" dirty="0">
                <a:solidFill>
                  <a:schemeClr val="tx1"/>
                </a:solidFill>
              </a:rPr>
              <a:t>, которые демонстрируют успех детей с ограниченными возможностями в инклюзивной среде, а также методически правильно выстроенные уроки учителей из разных частей страны.</a:t>
            </a:r>
          </a:p>
          <a:p>
            <a:pPr>
              <a:buFont typeface="+mj-lt"/>
              <a:buAutoNum type="arabicParenR"/>
            </a:pPr>
            <a:r>
              <a:rPr lang="ru-RU" b="1" dirty="0">
                <a:solidFill>
                  <a:schemeClr val="tx1"/>
                </a:solidFill>
              </a:rPr>
              <a:t>Повышение осведомленности о преимуществах инклюзивного образования </a:t>
            </a:r>
            <a:r>
              <a:rPr lang="ru-RU" dirty="0">
                <a:solidFill>
                  <a:schemeClr val="tx1"/>
                </a:solidFill>
              </a:rPr>
              <a:t>через взаимодействие педагогов с людьми с ограниченными возможностями. Во Вьетнаме организованы специальные мероприятия, например</a:t>
            </a:r>
            <a:r>
              <a:rPr lang="ru-RU" b="1" dirty="0">
                <a:solidFill>
                  <a:schemeClr val="tx1"/>
                </a:solidFill>
              </a:rPr>
              <a:t>, Международный день инвалидов</a:t>
            </a:r>
            <a:r>
              <a:rPr lang="ru-RU" dirty="0">
                <a:solidFill>
                  <a:schemeClr val="tx1"/>
                </a:solidFill>
              </a:rPr>
              <a:t>, которые объединяют различных членов общества, что способствует увеличению понимания лиц с ограниченными возможностями здоровья, расширяет взаимодействие и помогает добиться взаимопонимания и уважения со стороны обычных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0"/>
            <a:ext cx="10004424" cy="6229350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/>
              <a:t>2. Подготовка </a:t>
            </a:r>
            <a:r>
              <a:rPr lang="ru-RU" sz="2800" b="1" dirty="0"/>
              <a:t>будущих квалифицированных специалистов (</a:t>
            </a:r>
            <a:r>
              <a:rPr lang="ru-RU" sz="2800" b="1" dirty="0" err="1"/>
              <a:t>Pre-Service</a:t>
            </a:r>
            <a:r>
              <a:rPr lang="ru-RU" sz="2800" b="1" dirty="0"/>
              <a:t> </a:t>
            </a:r>
            <a:r>
              <a:rPr lang="ru-RU" sz="2800" b="1" dirty="0" err="1"/>
              <a:t>Training</a:t>
            </a:r>
            <a:r>
              <a:rPr lang="ru-RU" sz="2800" b="1" dirty="0"/>
              <a:t> </a:t>
            </a:r>
            <a:r>
              <a:rPr lang="ru-RU" sz="2800" b="1" dirty="0" err="1"/>
              <a:t>Programs</a:t>
            </a:r>
            <a:r>
              <a:rPr lang="ru-RU" sz="2800" b="1" dirty="0"/>
              <a:t>).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3722866"/>
              </p:ext>
            </p:extLst>
          </p:nvPr>
        </p:nvGraphicFramePr>
        <p:xfrm>
          <a:off x="710406" y="204952"/>
          <a:ext cx="10794206" cy="64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5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</TotalTime>
  <Words>1768</Words>
  <Application>Microsoft Office PowerPoint</Application>
  <PresentationFormat>Широкоэкранный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Wingdings</vt:lpstr>
      <vt:lpstr>Wingdings 3</vt:lpstr>
      <vt:lpstr>Легкий дым</vt:lpstr>
      <vt:lpstr>МЕЖДУНАРОДНЫЙ ОПЫТ ПОДГОТОВКИ ПЕДАГОГОВ ИНКЛЮЗИВНОГО ОБРАЗОВАНИЯ</vt:lpstr>
      <vt:lpstr>Значимость подготовки педагогов к работе в условиях инклюзивного образования</vt:lpstr>
      <vt:lpstr>Нормативно-правовые документы</vt:lpstr>
      <vt:lpstr>Статистические данные</vt:lpstr>
      <vt:lpstr>Уровни подготовки педагогов к инклюзии</vt:lpstr>
      <vt:lpstr>Национальный образовательный учебный план</vt:lpstr>
      <vt:lpstr>Презентация PowerPoint</vt:lpstr>
      <vt:lpstr>Три основных компонента, способствующих формированию соответствующих компетенций у педагогов инклюзивного образования:</vt:lpstr>
      <vt:lpstr>Презентация PowerPoint</vt:lpstr>
      <vt:lpstr>Компоненты курсов по инклюзивному образованию</vt:lpstr>
      <vt:lpstr>3. Профессиональное развитие, обучение и переподготовка работающих педагогов (In-Service Training Programs).</vt:lpstr>
      <vt:lpstr>Основные критерии для отбора ключевых преподавателей  </vt:lpstr>
      <vt:lpstr>Основные задачи, стоящие перед ключевыми преподавателями </vt:lpstr>
      <vt:lpstr>Презентация PowerPoint</vt:lpstr>
      <vt:lpstr>1. Повышение уровня информированности    </vt:lpstr>
      <vt:lpstr>2. Тематические обсуждения </vt:lpstr>
      <vt:lpstr>3. Коучинг</vt:lpstr>
      <vt:lpstr>Заключение</vt:lpstr>
      <vt:lpstr> СПАСИБО ЗА ВНИМАНИЕ</vt:lpstr>
      <vt:lpstr>Список использованной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ПЕДАГОГОВ ИНКЛЮЗИВНОГО ОБРАЗОВАНИЯ ВО ВЬЕТНАМЕ</dc:title>
  <dc:creator>Пользователь</dc:creator>
  <cp:lastModifiedBy>Пользователь</cp:lastModifiedBy>
  <cp:revision>33</cp:revision>
  <dcterms:created xsi:type="dcterms:W3CDTF">2015-11-19T09:34:47Z</dcterms:created>
  <dcterms:modified xsi:type="dcterms:W3CDTF">2015-12-07T10:35:37Z</dcterms:modified>
</cp:coreProperties>
</file>