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9" r:id="rId3"/>
    <p:sldId id="319" r:id="rId4"/>
    <p:sldId id="320" r:id="rId5"/>
    <p:sldId id="321" r:id="rId6"/>
    <p:sldId id="322" r:id="rId7"/>
    <p:sldId id="323" r:id="rId8"/>
    <p:sldId id="324" r:id="rId9"/>
    <p:sldId id="30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3606" autoAdjust="0"/>
  </p:normalViewPr>
  <p:slideViewPr>
    <p:cSldViewPr>
      <p:cViewPr>
        <p:scale>
          <a:sx n="80" d="100"/>
          <a:sy n="80" d="100"/>
        </p:scale>
        <p:origin x="-105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4031DB-25A1-481B-A208-190351A2A28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59" y="2204864"/>
            <a:ext cx="8928992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Облачные вычисления 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58" y="3331350"/>
            <a:ext cx="8928992" cy="2520280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sz="3600" dirty="0" smtClean="0"/>
          </a:p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</a:p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колледжа </a:t>
            </a:r>
          </a:p>
          <a:p>
            <a:r>
              <a:rPr lang="ru-RU" sz="5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Зиманина</a:t>
            </a:r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Николаевна:</a:t>
            </a:r>
            <a:endParaRPr lang="ru-RU" sz="5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8658" y="606768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74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444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30" y="62068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характеристики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112" y="1988840"/>
            <a:ext cx="8771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Самообслуживание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требованию;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Широкий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доступ;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эластичность;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 ресурсов;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Расчёт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219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910" y="692696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Сервисные модели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564904"/>
            <a:ext cx="8771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 услуга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как услуга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как услуга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5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3" y="692696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Модели развёртывания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204864"/>
            <a:ext cx="8771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Групповые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Гибридные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224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3" y="1268760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Общая корпоративная стратегия </a:t>
            </a:r>
            <a:r>
              <a:rPr lang="en-US" sz="4400" dirty="0" smtClean="0"/>
              <a:t>Oracle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780928"/>
            <a:ext cx="877171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облачные вычисления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предприятий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публичные, так и частные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полные продукты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PaaS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Разрабатывать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осуществлять полноценную модель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22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26" y="26064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Oracle </a:t>
            </a:r>
            <a:r>
              <a:rPr lang="en-US" sz="4400" dirty="0" err="1"/>
              <a:t>PaaS</a:t>
            </a:r>
            <a:r>
              <a:rPr lang="en-US" sz="4400" dirty="0"/>
              <a:t> Platform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27" y="1064852"/>
            <a:ext cx="8167565" cy="511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0162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92" y="692696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Жизненный Цикл Частной </a:t>
            </a:r>
            <a:r>
              <a:rPr lang="en-US" sz="4400" dirty="0" err="1"/>
              <a:t>PaaS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456" y="2204864"/>
            <a:ext cx="877171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Platform;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приложения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приложения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приложением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935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55" y="980728"/>
            <a:ext cx="8850351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Эволюция предприятий к облачным вычислениям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5" y="1732166"/>
            <a:ext cx="892899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932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/>
          </a:bodyPr>
          <a:lstStyle/>
          <a:p>
            <a:pPr indent="723900"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3714" y="2708920"/>
            <a:ext cx="94314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95165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2210</TotalTime>
  <Words>137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Облачные вычисления  (cloud computing) </vt:lpstr>
      <vt:lpstr>Основные характеристики</vt:lpstr>
      <vt:lpstr>Сервисные модели</vt:lpstr>
      <vt:lpstr>Модели развёртывания</vt:lpstr>
      <vt:lpstr>Общая корпоративная стратегия Oracle</vt:lpstr>
      <vt:lpstr>Oracle PaaS Platform</vt:lpstr>
      <vt:lpstr>Жизненный Цикл Частной PaaS</vt:lpstr>
      <vt:lpstr>Эволюция предприятий к облачным вычислениям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Облачные вычисления</dc:title>
  <dc:subject>Облачные вычисления</dc:subject>
  <dc:creator>Евгений</dc:creator>
  <cp:lastModifiedBy>zimaninatn</cp:lastModifiedBy>
  <cp:revision>181</cp:revision>
  <dcterms:created xsi:type="dcterms:W3CDTF">2011-03-27T08:41:46Z</dcterms:created>
  <dcterms:modified xsi:type="dcterms:W3CDTF">2016-01-13T10:49:51Z</dcterms:modified>
</cp:coreProperties>
</file>