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104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0D57-C8CA-4193-8FCA-2E7C4EBA432A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F757-6DF8-4F94-BE22-0EC0701B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9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5F757-6DF8-4F94-BE22-0EC0701BBB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9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2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8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2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7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A4BC-7BD9-4B6C-A739-98BB982B2D2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712C-AA03-4AA7-B991-59E7E5C5A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edn.ru/statyi/Lechenieperekisyuvodoroda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n.ru/statyi/Sterilizaciya.html" TargetMode="External"/><Relationship Id="rId2" Type="http://schemas.openxmlformats.org/officeDocument/2006/relationships/hyperlink" Target="http://medbe.ru/materials/organizatsionnye-voprosy-v-stomatologii/sterilizatsiy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taminov.net/rus-nurse_guide-disinfection-disinfection-10717.html" TargetMode="External"/><Relationship Id="rId5" Type="http://schemas.openxmlformats.org/officeDocument/2006/relationships/hyperlink" Target="http://sestrinskoe-delo.ru/dezinfektsiya-i-sterilizatsiya-v-stomatologii/sterilizatsiya-opredelenie-metodi-kontrol-kachestva" TargetMode="External"/><Relationship Id="rId4" Type="http://schemas.openxmlformats.org/officeDocument/2006/relationships/hyperlink" Target="http://xreferat.com/55/568-1-sterilizaciya-i-sterilizanty-v-medicine-i-farmaci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27584" y="116632"/>
            <a:ext cx="7772400" cy="1254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83568" y="1457263"/>
            <a:ext cx="7993063" cy="39592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58208"/>
            <a:ext cx="2534816" cy="25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apexdental.ru/assets/images/Durr-Dental/Gigiena/Hygoso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1554756"/>
            <a:ext cx="52711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Стерилизация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процесс уничтожения всех видов микробной флоры, в том числе их споровых форм, и вирусов с помощью физических или химических воздействий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mfvt.ru/wp-content/uploads/2010/06/image0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5716"/>
            <a:ext cx="3096344" cy="21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7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воздушным методом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 инструмент, иногда перевязочный материал стерилизуют в СЖШ при температуре 180°С в течение 60 мин. Изделия должны быть использованы сразу же после стерилизации. Для контроля качества стерильности используется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термоиндикаторы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ВИНАР.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32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глассперленовым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глассперленового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стерилизатора основан на приведении стерилизуемых хирургических инструментов в контакт с маленькими стеклянными сферами, имеющими температуру 250°С.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— от 20 секунд до 3 мин.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 предназначен для быстрой стерилизации цельнометаллических медицинских инструментов.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900igr.net/datai/meditsina/Metody-sterilizatsii-i-dezinfektsii/0008-005-Glasperlenovyj-met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2865"/>
            <a:ext cx="2520280" cy="26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900igr.net/datai/meditsina/Metody-sterilizatsii-i-dezinfektsii/0008-004-Glasperlenovyj-met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4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6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газовым методом.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метод применяют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обеззараживания оптики, кардиостимуляторов, стекла, металла, изделий из полимерных материалов. Стерилизацию проводят в стационарных газовых стерилизаторах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Эффективным средством является смесь окиси этилена и бромистого метана (смеси ОБ и ОКЭМБ). Стерилизацию проводят в упаковке из двух слоев полиэтиленовой пленки толщиной 0,06- 0,2 мм, пергамента, бумаги мешочной влагопрочной. Доза газа - 2000 мг/дм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экспозиция - 240 ч.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64614"/>
            <a:ext cx="2016224" cy="223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tecnos.ro/assets/products/2013/01/16/172/mmm_venticell_55_standard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564614"/>
            <a:ext cx="2160240" cy="21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4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метод стерилизации.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Антимикробная обработка может быть осуществлена с помощью ионизирующего излучения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 и β-излучение).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необходим для стерилизации изделий из термолабильных материалов. Стерилизующим агентом является γ- и β-излучение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Используются изотопы Со60 и 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 Доза проникающей радиации должна быть весьма значительной- до 20- 25мкГр. Используется для стерилизации полимерных шприцев, систем переливания крови, чашек Петри, пипеток.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3044280" cy="203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6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растворами химических соединений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для изделий из полимерных материалов, резины, стекла, коррозийно-стойких металлов — этот способ еще называют холодной стерилизацией. В настоящее время в качестве рабочих растворов используют 6%-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Раствор перекиси водорода"/>
              </a:rPr>
              <a:t>раствор перекиси водорода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дезоксон-1. Стерилизацию проводят в закрытых емкостях из пластмассы или покрытых эмалью. Эмалевое покрытие должно быть без повреждений.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стерилизации.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Раствор 6%-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перекиси водорода при температуре не менее 18 °С — 360 минут.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При температуре 50 °С — 180 минут.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2239"/>
            <a:ext cx="2749111" cy="18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0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плазменным методом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плазменном методе стерилизации используют высокочастотную плазму в отечественных приборах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Феруза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Для обработки изделий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термолабильных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(эндоскопы, кардиостимуляторы, оптические устройства,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 используется стерилизатор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Стеррад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100-S. Данный метод применяют для стерилизации небольших по размерам медицинских изделий (стоматологические боры, иглы для иглотерапии и т.д.).</a:t>
            </a:r>
          </a:p>
        </p:txBody>
      </p:sp>
      <p:pic>
        <p:nvPicPr>
          <p:cNvPr id="4" name="Рисунок 3" descr="http://ibvlpu.ucoz.ru/_pu/0/7831895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933056"/>
            <a:ext cx="1141859" cy="285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24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озоновым методом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Озоновая стерилизация предназначена для обработки малогабаритных изделий простой конфигурации из коррозионностойких сталей и сплавов. Озон синтезируется из воздуха в газоразрядном реакторе стерилизатора. Время стерилизационной выдержки 50 минут, время дезактивации озона 10 минут. Озоновый стерилизатор (СО-01-С или СО-5) относится к низкотемпературным (температура 40 °С), используется для стерилизации сухих скальпелей, пинцетов, зеркал, зондов, шпателей, боров стоматологических в неупакованном виде, размещенных в 1 слой в кювете.</a:t>
            </a:r>
          </a:p>
        </p:txBody>
      </p:sp>
      <p:pic>
        <p:nvPicPr>
          <p:cNvPr id="4" name="Рисунок 3" descr="http://ibvlpu.ucoz.ru/_pu/0/730043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13784"/>
            <a:ext cx="440246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60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8.depositphotos.com/1292351/805/v/950/depositphotos_8055167-Cartoon-doctor-in-white-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7021"/>
          <a:stretch>
            <a:fillRect/>
          </a:stretch>
        </p:blipFill>
        <p:spPr bwMode="auto">
          <a:xfrm>
            <a:off x="250825" y="930275"/>
            <a:ext cx="3744913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3276600" y="188913"/>
            <a:ext cx="5688013" cy="6480175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Уничтожение микроорганизмов физическими и химическими методами, которые используются при стерилизации медицинских изделий, подчиняется экспоненциальному закону. Это означает, что неизбежно имеется конечная вероятность того, что микроорганизм может выживать независимо от степени проведенной обработки. Но применение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стерилизантов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тепловая и холодная стерилизация гибкого инструментария после каждого исследования позволяют достигать высокого уровня дезинфекции и стерильности аппаратуры.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88640"/>
            <a:ext cx="388843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037977"/>
          </a:xfrm>
        </p:spPr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136904" cy="5400600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7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Интернетресурсы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l">
              <a:buAutoNum type="arabicPeriod"/>
            </a:pP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://medbe.ru/materials/organizatsionnye-voprosy-v-stomatologii/sterilizatsiya</a:t>
            </a: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7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AutoNum type="arabicPeriod" startAt="2"/>
            </a:pP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http://www.medn.ru/statyi/Sterilizaciya.html</a:t>
            </a:r>
            <a:endParaRPr lang="ru-RU" sz="7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AutoNum type="arabicPeriod" startAt="3"/>
            </a:pP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http://medbe.ru/materials/organizatsionnye-voprosy-v-stomatologii/sterilizatsiya/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algn="l">
              <a:buAutoNum type="arabicPeriod" startAt="4"/>
            </a:pP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http://xreferat.com/55/568-1-sterilizaciya-i-sterilizanty-v-medicine-i-farmacii.html</a:t>
            </a:r>
            <a:endParaRPr lang="ru-RU" sz="7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AutoNum type="arabicPeriod" startAt="4"/>
            </a:pP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http://sestrinskoe-delo.ru/dezinfektsiya-i-sterilizatsiya-v-stomatologii/sterilizatsiya-opredelenie-metodi-kontrol-kachestva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algn="l">
              <a:buAutoNum type="arabicPeriod" startAt="4"/>
            </a:pPr>
            <a:r>
              <a:rPr lang="en-US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http://www.vitaminov.net/rus-nurse_guide-disinfection-disinfection-10717.html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l"/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l"/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1.Абрамова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 Современные возможности выбора химических стерилизующих средств для изделий медицинского назначения из термолабильных материалов в лечебно-профилактических учреждениях // Дезинфекционное дело, 2003. - № 2. - С. 35-38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0" dirty="0"/>
              <a:t> </a:t>
            </a:r>
            <a:r>
              <a:rPr lang="ru-RU" sz="8000" dirty="0" err="1">
                <a:solidFill>
                  <a:schemeClr val="tx1"/>
                </a:solidFill>
              </a:rPr>
              <a:t>Вашков</a:t>
            </a:r>
            <a:r>
              <a:rPr lang="ru-RU" sz="8000" dirty="0">
                <a:solidFill>
                  <a:schemeClr val="tx1"/>
                </a:solidFill>
              </a:rPr>
              <a:t> В.И. Средства и методы стерилизации, применяемые в медицине. -М.: Медицина, 1999.- 368 с.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«Справочник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сестры»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2004,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7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стерилизации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Процесс стерилизации медицинских инструментов и изделий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себя выполнение мероприятий в определенной последовательности. Все этапы должны быть строго соблюдены для обеспечения стерильности и длительного срока жизни инструментов. </a:t>
            </a:r>
          </a:p>
        </p:txBody>
      </p:sp>
      <p:pic>
        <p:nvPicPr>
          <p:cNvPr id="5124" name="Picture 4" descr="http://nika-st.ru/uploadedFiles/images/dez._sr-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37625"/>
            <a:ext cx="4896544" cy="2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5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стерилизации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76992"/>
              </p:ext>
            </p:extLst>
          </p:nvPr>
        </p:nvGraphicFramePr>
        <p:xfrm>
          <a:off x="539552" y="980728"/>
          <a:ext cx="8208912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2987090"/>
                <a:gridCol w="2322879"/>
                <a:gridCol w="2322879"/>
              </a:tblGrid>
              <a:tr h="582541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</a:tr>
              <a:tr h="481805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</a:p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микроорганизмов, грибов, вирусов и инфекций.</a:t>
                      </a:r>
                    </a:p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использования медицинский инструментарий и перчатки погружают в емкость с дезинфицирующим средством в 3%-ном растворе хлорамина на 1 ч, затем промывают под проточной водой до исчезновения запаха хлора, дезинфекция кипячением металлических инструментов, стекла.</a:t>
                      </a:r>
                    </a:p>
                    <a:p>
                      <a:pPr indent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66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стерилизации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4103"/>
              </p:ext>
            </p:extLst>
          </p:nvPr>
        </p:nvGraphicFramePr>
        <p:xfrm>
          <a:off x="323528" y="1268760"/>
          <a:ext cx="8424936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2648810"/>
                <a:gridCol w="2384007"/>
                <a:gridCol w="2384007"/>
              </a:tblGrid>
              <a:tr h="25031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  <a:tr h="500627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Предстерилазационная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поверхностной грязи (частичек кожи, крови и другого)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 и перчатки замачивают в моющем растворе (33%-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раствор перекиси водорода - 14 г, моющее средство - «Лотос» - 5 г, дистиллированная вода - 981 г) на 15 мин при температуре 50°С. каждое изделие моется 20 с, а затем в течение 10 мин промывается под проточной водой. После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предстерилизационной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обработки проводятся контрольные пробы - на отмывку от щелочи (фенолфталеиновая) и на скрытую кровь -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азопирамовая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940" marR="269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91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 завершению дезинфекции медицинские инструментарии ополаскиваются проточной водой.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 0,5 мин                    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Затем: замачиваются при полном погружении в один из растворов моющего средства разрешенных уполномоченным органом в области санитарно-эпидемиологического благополучия населения.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температура раствора 20-25, время выдержки 15 мин.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изделий.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2084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2.Мытьё каждого изделия в моющем растворе при помощи ерша или ватно-марлевого тампона.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 0,5 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3.Ополаскивание проточной водой.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 10 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4.Ополаскивание дистиллированной водой.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 0,5 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5.Сушка горячим воздухом в сушильном шкафу.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температура раствора 85. До полного исчезновения влаги.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5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стерилизации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28665"/>
              </p:ext>
            </p:extLst>
          </p:nvPr>
        </p:nvGraphicFramePr>
        <p:xfrm>
          <a:off x="323527" y="1268760"/>
          <a:ext cx="8496946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369"/>
                <a:gridCol w="2403809"/>
                <a:gridCol w="2404384"/>
                <a:gridCol w="2404384"/>
              </a:tblGrid>
              <a:tr h="2313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этапа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</a:tr>
              <a:tr h="4626098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Стерилизация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спор микробов.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стерилизации инструмент укладывается на решетки, и для контроля качества стерилизации закладывается температурно-временной индикатор -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-лента.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Стерилизация происходит  в воздушном стерилизаторе в течение 1 ч при температуре 180°С.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Перевязочный материал, вату, белье стерилизуют в биксах или двухслойных мешках методом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автоклавирования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температуре 120°C при давлении 1,1 атм. в течение 45 мин. </a:t>
                      </a: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308" marR="30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0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11188" y="1340768"/>
            <a:ext cx="6337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Термические:</a:t>
            </a:r>
          </a:p>
          <a:p>
            <a:pPr eaLnBrk="0" hangingPunct="0">
              <a:buFont typeface="Arial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Паровой</a:t>
            </a:r>
          </a:p>
          <a:p>
            <a:pPr eaLnBrk="0" hangingPunct="0">
              <a:buFont typeface="Arial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Воздушный</a:t>
            </a:r>
          </a:p>
          <a:p>
            <a:pPr eaLnBrk="0" hangingPunct="0">
              <a:buFont typeface="Arial" charset="0"/>
              <a:buChar char="•"/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Глассперленовый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Химические:</a:t>
            </a:r>
          </a:p>
          <a:p>
            <a:pPr eaLnBrk="0" hangingPunct="0">
              <a:buFont typeface="Arial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газовый</a:t>
            </a:r>
          </a:p>
          <a:p>
            <a:pPr eaLnBrk="0" hangingPunct="0">
              <a:buFont typeface="Arial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растворы химических соединений</a:t>
            </a:r>
          </a:p>
          <a:p>
            <a:pPr eaLnBrk="0" hangingPunct="0"/>
            <a:r>
              <a:rPr lang="ru-RU" alt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Радиационный</a:t>
            </a:r>
          </a:p>
          <a:p>
            <a:pPr eaLnBrk="0" hangingPunct="0"/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Плазменный и озоновый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676875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стерилизации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jalob.net/uploads/posts/2014-04/1398333566_sredstva-dlya-dezinfekcii-pomeshheni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4164"/>
            <a:ext cx="5029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haklin.ru/farm/uploadimages/Image/DD/100NX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337072" cy="29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-JcTXGcoE6pg/ULeEiuwPb4I/AAAAAAAAAvw/Iq-ybeHjtN8/s1600/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1650504" cy="2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900igr.net/datai/meditsina/Metody-sterilizatsii-i-dezinfektsii/0008-005-Glasperlenovyj-met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49190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0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640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паровым методом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920880" cy="40324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Стерилизующим агентом является водяной насыщенный пар. Под избыточным давлением стерилизацию производят в паровых стерилизаторах- стерилизаторах-автоклавах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ВК, РК, ГП,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ГПД.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Основной режим (время — 20 мин, давление пара — 2 кгс/см2, температура — 132°С) используется для стерилизации белья, перевязочного материала, изделий из коррозийного металла. 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Щадящий режим (время — 45 мин, давление пара — 1,1 кгс/см2, температура — 120°С) применяется для стерилизации резиновых перчаток, изделий из латекса и отдельных полимерных материалов. Стерилизацию проводят в стерилизационных коробках (биксах) без фильтров (КСК), или с фильтрами (КСПФ и КФ), или в двойном слое хлопчатобумажной ткани (бязь, полотно), или в растительном пергаменте.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barvinskiy-dent.com.ua/wp-content/uploads/2011/11/IMG_0412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7585"/>
            <a:ext cx="2657872" cy="17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79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806</Words>
  <Application>Microsoft Office PowerPoint</Application>
  <PresentationFormat>Экран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Стерилизация</vt:lpstr>
      <vt:lpstr>Этапы стерилизации</vt:lpstr>
      <vt:lpstr>Этапы стерилизации</vt:lpstr>
      <vt:lpstr>Этапы стерилизации</vt:lpstr>
      <vt:lpstr> Правила предстерилизационной обработки Медицинских изделий. </vt:lpstr>
      <vt:lpstr> Правила предстерилизационной обработки Медицинских изделий. </vt:lpstr>
      <vt:lpstr>Этапы стерилизации</vt:lpstr>
      <vt:lpstr>Презентация PowerPoint</vt:lpstr>
      <vt:lpstr>Стерилизация паровым методом</vt:lpstr>
      <vt:lpstr>Стерилизация воздушным методом</vt:lpstr>
      <vt:lpstr>Стерилизация глассперленовым методом </vt:lpstr>
      <vt:lpstr>Стерилизация газовым методом.</vt:lpstr>
      <vt:lpstr>Радиационный метод стерилизации. </vt:lpstr>
      <vt:lpstr>Стерилизация растворами химических соединений</vt:lpstr>
      <vt:lpstr>Стерилизация плазменным методом</vt:lpstr>
      <vt:lpstr>Стерилизация озоновым методом</vt:lpstr>
      <vt:lpstr>Презентация PowerPoint</vt:lpstr>
      <vt:lpstr>Используемая литература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Стерилизация</dc:title>
  <dc:creator>home</dc:creator>
  <cp:lastModifiedBy>home</cp:lastModifiedBy>
  <cp:revision>16</cp:revision>
  <dcterms:created xsi:type="dcterms:W3CDTF">2016-01-14T14:23:01Z</dcterms:created>
  <dcterms:modified xsi:type="dcterms:W3CDTF">2016-01-14T17:06:35Z</dcterms:modified>
</cp:coreProperties>
</file>