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00192" y="620688"/>
            <a:ext cx="1872208" cy="511256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Литературно-мемориальный 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Музей-заповедник А. П. Чехова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200" i="1" dirty="0" smtClean="0"/>
              <a:t>Мельникова</a:t>
            </a:r>
            <a:br>
              <a:rPr lang="ru-RU" sz="1200" i="1" dirty="0" smtClean="0"/>
            </a:br>
            <a:r>
              <a:rPr lang="ru-RU" sz="1200" i="1" dirty="0" smtClean="0"/>
              <a:t> Татьяна Валериевна</a:t>
            </a:r>
            <a:br>
              <a:rPr lang="ru-RU" sz="1200" i="1" dirty="0" smtClean="0"/>
            </a:br>
            <a:r>
              <a:rPr lang="ru-RU" sz="1200" i="1" dirty="0" smtClean="0"/>
              <a:t> ГБПОУКК КПТ преподаватель русского языка литературы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/>
              <a:t>2014 г.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3848472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Tanja Mel\Desktop\конспекты уроков\чехов\мелихов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547260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амбулатория</a:t>
            </a:r>
            <a:endParaRPr lang="ru-RU" dirty="0"/>
          </a:p>
        </p:txBody>
      </p:sp>
      <p:pic>
        <p:nvPicPr>
          <p:cNvPr id="4" name="Содержимое 3" descr="8 амбулатор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560840" cy="44644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6322714"/>
          </a:xfrm>
        </p:spPr>
        <p:txBody>
          <a:bodyPr>
            <a:noAutofit/>
          </a:bodyPr>
          <a:lstStyle/>
          <a:p>
            <a:r>
              <a:rPr lang="ru-RU" sz="1800" dirty="0" smtClean="0"/>
              <a:t>Идея Антона Павловича. 3-х местный скворечник, вывеска на котором гласит : «Питейный </a:t>
            </a:r>
            <a:r>
              <a:rPr lang="ru-RU" sz="1800" dirty="0" err="1" smtClean="0"/>
              <a:t>домъ</a:t>
            </a:r>
            <a:r>
              <a:rPr lang="ru-RU" sz="1800" dirty="0" smtClean="0"/>
              <a:t> «Братья Скворцовы»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известно, у Чехова было замечательное чувство юмора. Когда он приезжает в Мелихово, то видит, что нет в нем ни одной школы, ни одной больницы, но зато есть сразу три трактира, три питейных дома. Высмеивая глупость ситуации, тех людей, которые смогли организовать в Мелихове три трактира, он вешает на дерево 3-х местный скворечник с вывеской  «Питейный </a:t>
            </a:r>
            <a:r>
              <a:rPr lang="ru-RU" sz="1800" dirty="0" err="1" smtClean="0"/>
              <a:t>домъ</a:t>
            </a:r>
            <a:r>
              <a:rPr lang="ru-RU" sz="1800" dirty="0" smtClean="0"/>
              <a:t> «Братья Скворцовы»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21 идея Ч. питейный дом братьев скворцовых, 3-х местный сквореч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4680521" cy="55446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520280" cy="61786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А. П. Чехов у скворечника</a:t>
            </a:r>
            <a:endParaRPr lang="ru-RU" sz="3200" dirty="0"/>
          </a:p>
        </p:txBody>
      </p:sp>
      <p:pic>
        <p:nvPicPr>
          <p:cNvPr id="4" name="Содержимое 3" descr="20 чехов под скворечни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2361" y="332656"/>
            <a:ext cx="4574717" cy="62646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А. П. Чехова</a:t>
            </a:r>
            <a:endParaRPr lang="ru-RU" dirty="0"/>
          </a:p>
        </p:txBody>
      </p:sp>
      <p:pic>
        <p:nvPicPr>
          <p:cNvPr id="4" name="Содержимое 3" descr="14 bкабин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4566901" cy="4525963"/>
          </a:xfrm>
        </p:spPr>
      </p:pic>
      <p:pic>
        <p:nvPicPr>
          <p:cNvPr id="5122" name="Picture 2" descr="C:\Users\Tanja Mel\Desktop\конспекты уроков\чехов\мелихово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667000" cy="1774825"/>
          </a:xfrm>
          <a:prstGeom prst="rect">
            <a:avLst/>
          </a:prstGeom>
          <a:noFill/>
        </p:spPr>
      </p:pic>
      <p:pic>
        <p:nvPicPr>
          <p:cNvPr id="5123" name="Picture 3" descr="C:\Users\Tanja Mel\Desktop\конспекты уроков\чехов\мелихово\14кабин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05064"/>
            <a:ext cx="2667000" cy="177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Книжный полки в кабинете</a:t>
            </a:r>
            <a:endParaRPr lang="ru-RU" dirty="0"/>
          </a:p>
        </p:txBody>
      </p:sp>
      <p:pic>
        <p:nvPicPr>
          <p:cNvPr id="4" name="Содержимое 3" descr="15книжные пол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268760"/>
            <a:ext cx="4608512" cy="53285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Комната сестры Марии Павловны</a:t>
            </a:r>
            <a:endParaRPr lang="ru-RU" sz="2800" dirty="0"/>
          </a:p>
        </p:txBody>
      </p:sp>
      <p:pic>
        <p:nvPicPr>
          <p:cNvPr id="4" name="Содержимое 3" descr="17комната сестры мар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16424" cy="4032448"/>
          </a:xfrm>
        </p:spPr>
      </p:pic>
      <p:pic>
        <p:nvPicPr>
          <p:cNvPr id="6146" name="Picture 2" descr="C:\Users\Tanja Mel\Desktop\конспекты уроков\чехов\мелихово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141755" cy="397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Комната А.П. Чехова</a:t>
            </a:r>
            <a:endParaRPr lang="ru-RU" sz="3600" dirty="0"/>
          </a:p>
        </p:txBody>
      </p:sp>
      <p:pic>
        <p:nvPicPr>
          <p:cNvPr id="4" name="Содержимое 3" descr="23 комната чех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344816" cy="4752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Комната отца</a:t>
            </a:r>
            <a:endParaRPr lang="ru-RU" sz="3600" dirty="0"/>
          </a:p>
        </p:txBody>
      </p:sp>
      <p:pic>
        <p:nvPicPr>
          <p:cNvPr id="4" name="Содержимое 3" descr="22 комната от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704856" cy="44644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4" name="Содержимое 3" descr="16стол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80228"/>
            <a:ext cx="7488832" cy="45970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042792" cy="55446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Мелихово мало походит на традиционное дворянское гнездо, каким мы его знаем по произведениям литературы. Нет здесь роскошного особняка, огромного парка, большого пруда. «Тут всё в миниатюре, — шутливо писал об этом сам Антон Павлович, — маленькая липовая аллея, пруд величиной с аквариум, маленький сад и парк, маленькие деревья, но пройдешься раз-другой, вглядишься, и впечатление маленького исчезает». </a:t>
            </a:r>
            <a:r>
              <a:rPr lang="ru-RU" sz="1800" dirty="0" smtClean="0"/>
              <a:t>-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3970784" cy="528945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	 Возвратившись в Москву из поездки на Сахалин, подведя итог впечатлениям, Антон Павлович так формулирует своё жизненное кредо: «Если я врач, то мне нужны больные и больница; если я литератор, то мне нужно жить среди народа, а не на Малой Дмитровке с мангустом. Нужен кусочек общественной и политической жизни, хоть маленький кусочек».  Таким «кусочком» становится усадьба в Мелихово, купленная случайно за 13 тысяч рублей по объявлению в газете «Курьер» у художника Н. П. </a:t>
            </a:r>
            <a:r>
              <a:rPr lang="ru-RU" dirty="0" err="1" smtClean="0"/>
              <a:t>Сорохтана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332656"/>
            <a:ext cx="3538736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Государственный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литературно-мемориальный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узей-заповедник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 П. Чехова - </a:t>
            </a:r>
            <a:r>
              <a:rPr lang="ru-RU" dirty="0" smtClean="0"/>
              <a:t>один из главных музеев России, посвященных жизни и деятельности великого писателя.</a:t>
            </a:r>
            <a:endParaRPr lang="ru-RU" dirty="0"/>
          </a:p>
        </p:txBody>
      </p:sp>
      <p:pic>
        <p:nvPicPr>
          <p:cNvPr id="2052" name="Picture 4" descr="C:\Users\Tanja Mel\Desktop\конспекты уроков\чехов\мелихов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536504" cy="566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47248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pic>
        <p:nvPicPr>
          <p:cNvPr id="6" name="Содержимое 5" descr="b_MPV0HNr7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7363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04664"/>
            <a:ext cx="2674640" cy="547260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Мелихово музей</a:t>
            </a:r>
            <a:r>
              <a:rPr lang="ru-RU" sz="1600" dirty="0" smtClean="0"/>
              <a:t> основан в 1940 году, при участии сестры Чехова, Марии Павловны.  Здесь отражена деятельность Чехова как </a:t>
            </a:r>
            <a:r>
              <a:rPr lang="ru-RU" sz="1600" dirty="0" smtClean="0">
                <a:solidFill>
                  <a:srgbClr val="002060"/>
                </a:solidFill>
              </a:rPr>
              <a:t>писателя, врача, общественного деятеля</a:t>
            </a:r>
            <a:r>
              <a:rPr lang="ru-RU" sz="1600" dirty="0" smtClean="0"/>
              <a:t>. Собрание музея в Мелихово насчитывает более </a:t>
            </a:r>
            <a:r>
              <a:rPr lang="ru-RU" sz="1600" i="1" dirty="0" smtClean="0"/>
              <a:t>18 тысяч экспонатов.</a:t>
            </a:r>
            <a:r>
              <a:rPr lang="ru-RU" sz="1600" dirty="0" smtClean="0"/>
              <a:t> Здесь хранятся рукописи, личные вещи писателя, книги, фотографии, мебель, изобразительные материалы, картины художников — друзей писателя: И. Левитана, В. Поленова, Н. Чехова и других.</a:t>
            </a:r>
            <a:endParaRPr lang="ru-RU" sz="1600" dirty="0"/>
          </a:p>
        </p:txBody>
      </p:sp>
      <p:pic>
        <p:nvPicPr>
          <p:cNvPr id="6" name="Содержимое 5" descr="5веран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482" y="692696"/>
            <a:ext cx="5630678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Он включает </a:t>
            </a:r>
            <a:r>
              <a:rPr lang="ru-RU" sz="1800" b="1" dirty="0" smtClean="0"/>
              <a:t>усадебный дом</a:t>
            </a:r>
            <a:r>
              <a:rPr lang="ru-RU" sz="1800" dirty="0" smtClean="0"/>
              <a:t>, флигель, сад, огород, пруд «Аквариум», на берегу которого Чехов любил посидеть с удочкой, насыпная горка, флигель-кухня с предметами крестьянского обихода XIX в</a:t>
            </a:r>
            <a:endParaRPr lang="ru-RU" sz="1800" dirty="0"/>
          </a:p>
        </p:txBody>
      </p:sp>
      <p:pic>
        <p:nvPicPr>
          <p:cNvPr id="4" name="Содержимое 3" descr="YCcGwHBrhW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Главный дом усадьбы.</a:t>
            </a:r>
            <a:br>
              <a:rPr lang="ru-RU" sz="2800" dirty="0" smtClean="0"/>
            </a:br>
            <a:r>
              <a:rPr lang="ru-RU" sz="2800" dirty="0" smtClean="0"/>
              <a:t> Тополя посажены отцом А. П. Чехова.</a:t>
            </a:r>
            <a:endParaRPr lang="ru-RU" sz="2800" dirty="0"/>
          </a:p>
        </p:txBody>
      </p:sp>
      <p:pic>
        <p:nvPicPr>
          <p:cNvPr id="4" name="Содержимое 3" descr="4 главный дом тополя посажены отц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2912"/>
            <a:ext cx="6696743" cy="46932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флигель</a:t>
            </a:r>
            <a:r>
              <a:rPr lang="ru-RU" sz="2800" dirty="0" smtClean="0"/>
              <a:t>, построенный писателем в 1894 г. для размещения гостей и ставший местом его литературной работы</a:t>
            </a:r>
            <a:endParaRPr lang="ru-RU" sz="2800" dirty="0"/>
          </a:p>
        </p:txBody>
      </p:sp>
      <p:pic>
        <p:nvPicPr>
          <p:cNvPr id="5" name="Содержимое 4" descr="9 дом, где писалась  ча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411920" cy="4176464"/>
          </a:xfrm>
        </p:spPr>
      </p:pic>
      <p:pic>
        <p:nvPicPr>
          <p:cNvPr id="3074" name="Picture 2" descr="C:\Users\Tanja Mel\Desktop\конспекты уроков\чехов\мелихово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317761" cy="2088232"/>
          </a:xfrm>
          <a:prstGeom prst="rect">
            <a:avLst/>
          </a:prstGeom>
          <a:noFill/>
        </p:spPr>
      </p:pic>
      <p:pic>
        <p:nvPicPr>
          <p:cNvPr id="3075" name="Picture 3" descr="C:\Users\Tanja Mel\Desktop\конспекты уроков\чехов\мелихово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299859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пруд «Аквариум», на берегу которого Чехов любил посидеть с удочкой, </a:t>
            </a:r>
            <a:endParaRPr lang="ru-RU" sz="3600" dirty="0"/>
          </a:p>
        </p:txBody>
      </p:sp>
      <p:pic>
        <p:nvPicPr>
          <p:cNvPr id="4" name="Содержимое 3" descr="6 пруд аквариу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248471" cy="3892334"/>
          </a:xfrm>
        </p:spPr>
      </p:pic>
      <p:pic>
        <p:nvPicPr>
          <p:cNvPr id="4098" name="Picture 2" descr="C:\Users\Tanja Mel\Desktop\конспекты уроков\чехов\мелихово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2048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флигель-кухня с предметами крестьянского обихода XIX в</a:t>
            </a:r>
            <a:endParaRPr lang="ru-RU" dirty="0"/>
          </a:p>
        </p:txBody>
      </p:sp>
      <p:pic>
        <p:nvPicPr>
          <p:cNvPr id="4" name="Содержимое 3" descr="кух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Колокольчик, созывающий всех обитателей усадьбы к обеду.</a:t>
            </a:r>
            <a:endParaRPr lang="ru-RU" dirty="0"/>
          </a:p>
        </p:txBody>
      </p:sp>
      <p:pic>
        <p:nvPicPr>
          <p:cNvPr id="4" name="Содержимое 3" descr="колокольчик, зовущий  к обед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03239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86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Литературно-мемориальный  Музей-заповедник А. П. Чехова .         Мельникова  Татьяна Валериевна  ГБПОУКК КПТ преподаватель русского языка литературы   2014 г. </vt:lpstr>
      <vt:lpstr>Слайд 2</vt:lpstr>
      <vt:lpstr>Мелихово музей основан в 1940 году, при участии сестры Чехова, Марии Павловны.  Здесь отражена деятельность Чехова как писателя, врача, общественного деятеля. Собрание музея в Мелихово насчитывает более 18 тысяч экспонатов. Здесь хранятся рукописи, личные вещи писателя, книги, фотографии, мебель, изобразительные материалы, картины художников — друзей писателя: И. Левитана, В. Поленова, Н. Чехова и других.</vt:lpstr>
      <vt:lpstr>Он включает усадебный дом, флигель, сад, огород, пруд «Аквариум», на берегу которого Чехов любил посидеть с удочкой, насыпная горка, флигель-кухня с предметами крестьянского обихода XIX в</vt:lpstr>
      <vt:lpstr>Главный дом усадьбы.  Тополя посажены отцом А. П. Чехова.</vt:lpstr>
      <vt:lpstr>флигель, построенный писателем в 1894 г. для размещения гостей и ставший местом его литературной работы</vt:lpstr>
      <vt:lpstr>пруд «Аквариум», на берегу которого Чехов любил посидеть с удочкой, </vt:lpstr>
      <vt:lpstr>флигель-кухня с предметами крестьянского обихода XIX в</vt:lpstr>
      <vt:lpstr>Колокольчик, созывающий всех обитателей усадьбы к обеду.</vt:lpstr>
      <vt:lpstr>амбулатория</vt:lpstr>
      <vt:lpstr>Идея Антона Павловича. 3-х местный скворечник, вывеска на котором гласит : «Питейный домъ «Братья Скворцовы»   Как известно, у Чехова было замечательное чувство юмора. Когда он приезжает в Мелихово, то видит, что нет в нем ни одной школы, ни одной больницы, но зато есть сразу три трактира, три питейных дома. Высмеивая глупость ситуации, тех людей, которые смогли организовать в Мелихове три трактира, он вешает на дерево 3-х местный скворечник с вывеской  «Питейный домъ «Братья Скворцовы» </vt:lpstr>
      <vt:lpstr>А. П. Чехов у скворечника</vt:lpstr>
      <vt:lpstr>Кабинет А. П. Чехова</vt:lpstr>
      <vt:lpstr>Книжный полки в кабинете</vt:lpstr>
      <vt:lpstr>Комната сестры Марии Павловны</vt:lpstr>
      <vt:lpstr>Комната А.П. Чехова</vt:lpstr>
      <vt:lpstr>Комната отца</vt:lpstr>
      <vt:lpstr>столовая</vt:lpstr>
      <vt:lpstr>Мелихово мало походит на традиционное дворянское гнездо, каким мы его знаем по произведениям литературы. Нет здесь роскошного особняка, огромного парка, большого пруда. «Тут всё в миниатюре, — шутливо писал об этом сам Антон Павлович, — маленькая липовая аллея, пруд величиной с аквариум, маленький сад и парк, маленькие деревья, но пройдешься раз-другой, вглядишься, и впечатление маленького исчезает». -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П. ЧЕХОВ. Мелихово </dc:title>
  <dc:creator>mel tanja</dc:creator>
  <cp:lastModifiedBy>mel tanja</cp:lastModifiedBy>
  <cp:revision>14</cp:revision>
  <dcterms:created xsi:type="dcterms:W3CDTF">2014-05-29T19:25:40Z</dcterms:created>
  <dcterms:modified xsi:type="dcterms:W3CDTF">2014-11-18T17:52:55Z</dcterms:modified>
</cp:coreProperties>
</file>