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254D-B93B-4BDA-A1CA-F8422C390473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1DD0D-59FA-4B72-AED6-923B80033A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1DD0D-59FA-4B72-AED6-923B80033AF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165F27-AF8E-4EBB-952B-17B58424709D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A76D40-38E1-4674-8E6E-7F80838388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Индивидуальный проект.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русскому языку и литературе на тему: «Визуализация как один из приемов пунктуационной грамотности».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Актуальность данной работы заключается в важности и значимости русского языка как основы грамотности народа.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Система </a:t>
            </a:r>
            <a:r>
              <a:rPr lang="ru-RU" dirty="0"/>
              <a:t>пунктуации является одной из важнейших систем языка. Владение пунктуационной грамотностью имеет большое значение, является показателем уровня речевого развития человека. В работе рассмотрена визуализация пунктуационной грамотности. Изучена структура визуализации. Введены понятия визуализация, прием, пунктуация.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работе приведены результаты визуализации пунктуационной грамотности в виде таблиц. Пунктуация в курсе русского языка – один из важнейших разделов. </a:t>
            </a:r>
            <a:r>
              <a:rPr lang="ru-RU" dirty="0" smtClean="0"/>
              <a:t> Так же введены понятия визуализация, прием, пунктуация и другие понятия, относящиеся к данной теме проекта.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В </a:t>
            </a:r>
            <a:r>
              <a:rPr lang="ru-RU" dirty="0"/>
              <a:t>работе были приведены примеры одного из приемов визуализации. Рассмотрена и изучена пунктуационная грамотность с помощью </a:t>
            </a:r>
            <a:r>
              <a:rPr lang="ru-RU" dirty="0" smtClean="0"/>
              <a:t>таблиц, которые будут представлены в приложении. </a:t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написании данной работы были </a:t>
            </a:r>
            <a:r>
              <a:rPr lang="ru-RU" dirty="0" smtClean="0"/>
              <a:t>выполнены все </a:t>
            </a:r>
            <a:r>
              <a:rPr lang="ru-RU" i="1" dirty="0"/>
              <a:t>цели и </a:t>
            </a:r>
            <a:r>
              <a:rPr lang="ru-RU" i="1" dirty="0" smtClean="0"/>
              <a:t>задачи.</a:t>
            </a:r>
            <a:endParaRPr lang="ru-RU" dirty="0"/>
          </a:p>
          <a:p>
            <a:pPr>
              <a:buNone/>
            </a:pPr>
            <a:r>
              <a:rPr lang="ru-RU" dirty="0" smtClean="0"/>
              <a:t>     Данный </a:t>
            </a:r>
            <a:r>
              <a:rPr lang="ru-RU" dirty="0"/>
              <a:t>проект будет актуален на уроках русского языка и литературы в  заведениях СПО, старших классов общеобразовательных школ, а также при индивидуальной подготовке обучающихся.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Здесь представлена визуализированная информация пунктуационной грамотности. На примере нескольких таблиц: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836712"/>
          <a:ext cx="9144000" cy="6039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56773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Уточняющих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Пояснительных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Присоединительных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547142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обстоят. места, времени, степени, обр. действий.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Восьмого июля, в пятницу, состоится собрание.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подлеж. определ. (уточн. возраст, цвет, размер).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Они вышли на неглубокий, по щиколотку, песок.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вводные слова: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вернее, точнее, иначе.</a:t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Отчет о том, каких высот, а точнее глубин, удалось добиться в познании природы.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1. присоединяются при помощи союзов:</a:t>
                      </a: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 то есть, а именно, или (= то есть).</a:t>
                      </a:r>
                      <a:b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Из – под крыши вылетела горлинка, или дикий голубь.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1. союзы: </a:t>
                      </a: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даже, в особенности, особенно, главным образом, в том числе, в частности, например, и притом, и потому, да и только, да и вообще, и тоже.</a:t>
                      </a:r>
                      <a:b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Было тепло, даже жарко.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2. бессоюзное при помощи тире.</a:t>
                      </a:r>
                      <a:b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Старуха приняла кончину старика как судьбу – ни больше, ни меньше. (факультативно)</a:t>
                      </a:r>
                      <a:b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</a:b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Знаки препинания при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16824" cy="4046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000" b="1" dirty="0" smtClean="0"/>
              <a:t>Обособление </a:t>
            </a:r>
            <a:r>
              <a:rPr lang="ru-RU" sz="2000" b="1" dirty="0"/>
              <a:t>обстоятельств, выраженных существительными</a:t>
            </a:r>
            <a:r>
              <a:rPr lang="ru-RU" sz="2000" b="1" dirty="0" smtClean="0"/>
              <a:t>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404665"/>
          <a:ext cx="9144000" cy="6453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233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Обособляются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 обособляются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0019">
                <a:tc grid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1) несмотря на…невзирая на…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Несмотря на непогоду, мы двинулись в путь.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2) начиная с… смотря по…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уточнение                                                                      в значении предлога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прошлой неделе, начиная со вторника,                        Начиная со вторника погода</a:t>
                      </a:r>
                      <a:b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погода резко изменилась.                                                     погода резко изменилась.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3) исходя из...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усиление глагольности                                                  в значении предлога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Предки делали это, исходя из своих знаний.                    Исходя из решения 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ru-RU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изменили расписание.                                                            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благодаря, вопреки,                              4) во избежание, по причине,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вследствие, по случаю,                            в отличие от, ввиду, в силу,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случаю, при наличии,                          за отсутствием, в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противоположность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с,                                              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+ существительное, если не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зависимо от.                                          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распространены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распространены                          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 избежание утечки газа отключен кран.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или находятся между 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подлежащим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сказуемым)</a:t>
                      </a:r>
                      <a:b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Отключен, во избежание утечки газа, кран.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260</Words>
  <Application>Microsoft Office PowerPoint</Application>
  <PresentationFormat>Экран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Индивидуальный проект.</vt:lpstr>
      <vt:lpstr>Введение </vt:lpstr>
      <vt:lpstr>Основная часть</vt:lpstr>
      <vt:lpstr>Заключение</vt:lpstr>
      <vt:lpstr>Приложение</vt:lpstr>
      <vt:lpstr>Знаки препинания при </vt:lpstr>
      <vt:lpstr> Обособление обстоятельств, выраженных существительными.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проект.</dc:title>
  <dc:creator>Viktoria</dc:creator>
  <cp:lastModifiedBy>Viktoria</cp:lastModifiedBy>
  <cp:revision>8</cp:revision>
  <dcterms:created xsi:type="dcterms:W3CDTF">2016-05-21T10:13:45Z</dcterms:created>
  <dcterms:modified xsi:type="dcterms:W3CDTF">2016-05-21T11:17:17Z</dcterms:modified>
</cp:coreProperties>
</file>