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4" autoAdjust="0"/>
  </p:normalViewPr>
  <p:slideViewPr>
    <p:cSldViewPr>
      <p:cViewPr>
        <p:scale>
          <a:sx n="50" d="100"/>
          <a:sy n="50" d="100"/>
        </p:scale>
        <p:origin x="-108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E9624-0C1B-4982-869B-B5655B73541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AB77-02B8-4598-82B8-C3D67B7DC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9AB77-02B8-4598-82B8-C3D67B7DC59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C96B-3869-4482-A8E5-B800EB3E6DF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9507-D913-4E7D-8668-16707ACFA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0.gstatic.com/images?q=tbn:ANd9GcSJi1MqfjZJWS7TCfYEb-NuQRKIyP0hbRwGNMrbEVxyqawVMGjBM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encrypted-tbn0.gstatic.com/images?q=tbn:ANd9GcSJi1MqfjZJWS7TCfYEb-NuQRKIyP0hbRwGNMrbEVxyqawVMGjBM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encrypted-tbn2.gstatic.com/images?q=tbn:ANd9GcS_GnpMQcJGMiptIP__iUP71ZsrwzubL_IZ3SoGW-YM0tOQ_67G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RqNA4QmWcIwJbeYk5np9h8-NNtVgCYjH8-pRRT_0zXuNhLeZJ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1346585911_word (1).jpg"/>
          <p:cNvPicPr>
            <a:picLocks noChangeAspect="1"/>
          </p:cNvPicPr>
          <p:nvPr/>
        </p:nvPicPr>
        <p:blipFill>
          <a:blip r:embed="rId2" cstate="print">
            <a:lum bright="65000" contrast="-70000"/>
          </a:blip>
          <a:stretch>
            <a:fillRect/>
          </a:stretch>
        </p:blipFill>
        <p:spPr>
          <a:xfrm>
            <a:off x="0" y="-1"/>
            <a:ext cx="6948264" cy="680215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5536" y="1124744"/>
            <a:ext cx="7128792" cy="341632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Стилевое оформление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текста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Красноярский строительный техникум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941168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Составил преподаватель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Розенкевич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Н.Р.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83568" y="134076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Пометка отдельных фрагментов текста как элементов оглавления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234888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Выделите </a:t>
            </a:r>
            <a:r>
              <a:rPr lang="ru-RU" sz="2400" dirty="0"/>
              <a:t>текст, который требуется включить в оглавление.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На вкладке </a:t>
            </a:r>
            <a:r>
              <a:rPr lang="ru-RU" sz="2400" b="1" dirty="0"/>
              <a:t>Ссылки</a:t>
            </a:r>
            <a:r>
              <a:rPr lang="ru-RU" sz="2400" dirty="0"/>
              <a:t> в группе </a:t>
            </a:r>
            <a:r>
              <a:rPr lang="ru-RU" sz="2400" b="1" dirty="0"/>
              <a:t>Оглавление и указатели</a:t>
            </a:r>
            <a:r>
              <a:rPr lang="ru-RU" sz="2400" dirty="0"/>
              <a:t> выберите команду </a:t>
            </a:r>
            <a:r>
              <a:rPr lang="ru-RU" sz="2400" b="1" dirty="0"/>
              <a:t>Добавить текст</a:t>
            </a:r>
            <a:r>
              <a:rPr lang="ru-RU" sz="2400" dirty="0"/>
              <a:t>.</a:t>
            </a:r>
          </a:p>
        </p:txBody>
      </p:sp>
      <p:pic>
        <p:nvPicPr>
          <p:cNvPr id="23554" name="Picture 2" descr="Изображение ленты W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392153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43608" y="256490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Параметры страницы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27584" y="184482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Параметры страницы </a:t>
            </a:r>
            <a:r>
              <a:rPr lang="ru-RU" dirty="0" smtClean="0"/>
              <a:t>– свойства документа для подготовки его к печати: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27809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Поле</a:t>
            </a:r>
            <a:r>
              <a:rPr lang="ru-RU" dirty="0" smtClean="0"/>
              <a:t> – расстояние от края бумаги до текста</a:t>
            </a:r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2123728" y="3789040"/>
            <a:ext cx="1440160" cy="2088232"/>
            <a:chOff x="2123728" y="3789040"/>
            <a:chExt cx="1440160" cy="208823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23728" y="3789040"/>
              <a:ext cx="1440160" cy="20882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339752" y="3933056"/>
              <a:ext cx="1008112" cy="1736576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123728" y="4293096"/>
              <a:ext cx="216024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627784" y="3789040"/>
              <a:ext cx="0" cy="144016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27784" y="5661248"/>
              <a:ext cx="0" cy="216024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347864" y="4293096"/>
              <a:ext cx="216024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4211960" y="40770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Разметка страницы – параметры страницы - поле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43608" y="155679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Размер бумаги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2564904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285293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210х297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501008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297х420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3660824" cy="443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899592" y="486916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Разметка страницы – параметры страницы - размер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Ориентация листа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80928"/>
            <a:ext cx="1440160" cy="22322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4103948" y="2672916"/>
            <a:ext cx="1440160" cy="22322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515719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Книжная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479715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Альбомная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37890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Разметка страницы – параметры страницы - Ориентация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83768" y="299695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Колонтитул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-27384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3568" y="170080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Колонтитул – </a:t>
            </a:r>
            <a:r>
              <a:rPr lang="ru-RU" sz="2800" i="1" dirty="0" smtClean="0"/>
              <a:t>часть документа, отображающаяся на всех страницах</a:t>
            </a:r>
            <a:endParaRPr lang="ru-RU" sz="28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3140968"/>
            <a:ext cx="1656184" cy="27363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212976"/>
            <a:ext cx="2151856" cy="4320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331640" y="5373216"/>
            <a:ext cx="2151856" cy="4320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63888" y="32129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верхний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35896" y="54452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нижний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314096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Вставка - колонтитул</a:t>
            </a:r>
            <a:endParaRPr lang="ru-RU" sz="28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386104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Выйти – двойной щелчок мыши по тексту документа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r>
              <a:rPr lang="ru-RU" dirty="0" smtClean="0"/>
              <a:t>Закладка «Конструктор»</a:t>
            </a: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Работа с  колонтитулом</a:t>
            </a:r>
            <a:endParaRPr lang="ru-RU" sz="28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0106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с двумя скругленными противолежащими углами 15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3568" y="162880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Стиль форматирования</a:t>
            </a:r>
            <a:r>
              <a:rPr lang="ru-RU" sz="2400" dirty="0"/>
              <a:t> — набор элементов форматирования (шрифта, абзаца и пр.), имеющий уникальное имя. </a:t>
            </a:r>
            <a:endParaRPr lang="en-US" sz="2400" dirty="0" smtClean="0"/>
          </a:p>
          <a:p>
            <a:pPr algn="just"/>
            <a:r>
              <a:rPr lang="ru-RU" sz="2400" dirty="0" smtClean="0"/>
              <a:t>Любой </a:t>
            </a:r>
            <a:r>
              <a:rPr lang="ru-RU" sz="2400" dirty="0"/>
              <a:t>абзац документа </a:t>
            </a:r>
            <a:r>
              <a:rPr lang="ru-RU" sz="2400" dirty="0" err="1"/>
              <a:t>Word</a:t>
            </a:r>
            <a:r>
              <a:rPr lang="ru-RU" sz="2400" dirty="0"/>
              <a:t> оформлен определенным стилем, стандартным или пользовательским.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38610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</a:t>
            </a:r>
            <a:r>
              <a:rPr lang="ru-RU" sz="2400" dirty="0" err="1"/>
              <a:t>Word</a:t>
            </a:r>
            <a:r>
              <a:rPr lang="ru-RU" sz="2400" dirty="0"/>
              <a:t> существует четыре основных вида стилей: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стили символов;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стили абзацев;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стили таблиц;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стили списков.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11560" y="162880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Пометка элементов оглавления с применением встроенных стилей заголовков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63691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Выделите заголовок, к которому необходимо применить тот или иной стиль заголовка.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 </a:t>
            </a:r>
            <a:r>
              <a:rPr lang="ru-RU" dirty="0" smtClean="0"/>
              <a:t>вкладке </a:t>
            </a:r>
            <a:r>
              <a:rPr lang="ru-RU" b="1" dirty="0" smtClean="0"/>
              <a:t>Главная</a:t>
            </a:r>
            <a:r>
              <a:rPr lang="ru-RU" dirty="0"/>
              <a:t> в группе </a:t>
            </a:r>
            <a:r>
              <a:rPr lang="ru-RU" b="1" dirty="0"/>
              <a:t>Стили</a:t>
            </a:r>
            <a:r>
              <a:rPr lang="ru-RU" dirty="0"/>
              <a:t> выберите необходимый стиль.</a:t>
            </a:r>
          </a:p>
        </p:txBody>
      </p:sp>
      <p:pic>
        <p:nvPicPr>
          <p:cNvPr id="4098" name="Picture 2" descr="Изображение ленты W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05064"/>
            <a:ext cx="5904656" cy="134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412776"/>
            <a:ext cx="18859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755576" y="2996952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более полного отображения нажмите Стрелочку,  </a:t>
            </a:r>
            <a:r>
              <a:rPr lang="ru-RU" dirty="0"/>
              <a:t>чтобы открыть </a:t>
            </a:r>
            <a:r>
              <a:rPr lang="ru-RU" dirty="0" smtClean="0"/>
              <a:t>Окно</a:t>
            </a:r>
            <a:r>
              <a:rPr lang="ru-RU" dirty="0"/>
              <a:t> </a:t>
            </a:r>
            <a:r>
              <a:rPr lang="ru-RU" dirty="0" smtClean="0"/>
              <a:t>С</a:t>
            </a:r>
            <a:r>
              <a:rPr lang="ru-RU" b="1" dirty="0" smtClean="0"/>
              <a:t>тили</a:t>
            </a:r>
            <a:r>
              <a:rPr lang="ru-RU" dirty="0"/>
              <a:t>. В поле </a:t>
            </a:r>
            <a:r>
              <a:rPr lang="ru-RU" b="1" dirty="0"/>
              <a:t>Имя стиля</a:t>
            </a:r>
            <a:r>
              <a:rPr lang="ru-RU" dirty="0"/>
              <a:t> выберите требуемый стиль.</a:t>
            </a:r>
          </a:p>
        </p:txBody>
      </p:sp>
      <p:pic>
        <p:nvPicPr>
          <p:cNvPr id="20" name="Picture 2" descr="Изображение ленты 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5328592" cy="1215542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 flipV="1">
            <a:off x="5580112" y="2492896"/>
            <a:ext cx="72008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259632" y="2996952"/>
            <a:ext cx="64756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Работа со стилями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55576" y="12687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Очистить все </a:t>
            </a:r>
            <a:r>
              <a:rPr lang="ru-RU" dirty="0" smtClean="0"/>
              <a:t>– удаляет все форматирование текста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177281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Создание нового стиля: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2204864"/>
            <a:ext cx="36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Вызвать окно стилей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Нажать на кнопку создать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Установить параметры стиля (</a:t>
            </a:r>
            <a:r>
              <a:rPr lang="ru-RU" sz="2000" i="1" dirty="0" smtClean="0"/>
              <a:t>имя, стиль-основу, параметры форматирования)</a:t>
            </a:r>
          </a:p>
          <a:p>
            <a:pPr marL="342900" indent="-342900">
              <a:buAutoNum type="arabicPeriod"/>
            </a:pPr>
            <a:r>
              <a:rPr lang="ru-RU" sz="2000" i="1" dirty="0" smtClean="0"/>
              <a:t>ОК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Диалоговое окно Создание сти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3543300" cy="4029075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348880"/>
            <a:ext cx="720080" cy="6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231954" y="2967335"/>
            <a:ext cx="6680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Создание оглавления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51720" y="2060848"/>
            <a:ext cx="66247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Выделить элементы текста стилем уровня заголовок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Щелкните в документе место, куда будет вставлено оглавление (обычно это начало документа).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На вкладке </a:t>
            </a:r>
            <a:r>
              <a:rPr lang="ru-RU" sz="2400" b="1" dirty="0"/>
              <a:t>Ссылки</a:t>
            </a:r>
            <a:r>
              <a:rPr lang="ru-RU" sz="2400" dirty="0"/>
              <a:t> в группе </a:t>
            </a:r>
            <a:r>
              <a:rPr lang="ru-RU" sz="2400" b="1" dirty="0"/>
              <a:t>Оглавление и указатели</a:t>
            </a:r>
            <a:r>
              <a:rPr lang="ru-RU" sz="2400" dirty="0"/>
              <a:t> выберите </a:t>
            </a:r>
            <a:r>
              <a:rPr lang="ru-RU" sz="2400" b="1" dirty="0"/>
              <a:t>Оглавление</a:t>
            </a:r>
            <a:r>
              <a:rPr lang="ru-RU" sz="2400" dirty="0"/>
              <a:t>, а затем щелкните необходимый стиль оглавления.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20482" name="Picture 2" descr="Изображение ленты Word"/>
          <p:cNvPicPr>
            <a:picLocks noChangeAspect="1" noChangeArrowheads="1"/>
          </p:cNvPicPr>
          <p:nvPr/>
        </p:nvPicPr>
        <p:blipFill>
          <a:blip r:embed="rId2" cstate="print"/>
          <a:srcRect r="63301"/>
          <a:stretch>
            <a:fillRect/>
          </a:stretch>
        </p:blipFill>
        <p:spPr bwMode="auto">
          <a:xfrm>
            <a:off x="395536" y="4005064"/>
            <a:ext cx="1728192" cy="198882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043608" y="126876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Создание оглавления на основе стилей пользователя: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0" y="0"/>
              <a:ext cx="9144000" cy="6858000"/>
            </a:xfrm>
            <a:prstGeom prst="round2DiagRect">
              <a:avLst/>
            </a:prstGeom>
            <a:ln cmpd="thinThick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20350" y="193976"/>
              <a:ext cx="8740543" cy="6441890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40700" y="416110"/>
              <a:ext cx="1431756" cy="12342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dobe Caslon Pro Bold" pitchFamily="18" charset="0"/>
                </a:rPr>
                <a:t>W</a:t>
              </a:r>
              <a:endPara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00042" y="712289"/>
              <a:ext cx="7087402" cy="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615899" y="860378"/>
              <a:ext cx="7087402" cy="0"/>
            </a:xfrm>
            <a:prstGeom prst="line">
              <a:avLst/>
            </a:prstGeom>
            <a:ln w="2857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107504" y="72008"/>
              <a:ext cx="8964488" cy="6669360"/>
            </a:xfrm>
            <a:prstGeom prst="round2DiagRect">
              <a:avLst/>
            </a:prstGeom>
            <a:noFill/>
            <a:ln w="76200" cmpd="thickThin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223120" y="112474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оглавления при помощи пользовательских стилей, примененных к документу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841242"/>
            <a:ext cx="489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/>
              <a:t>Щелкните в документе место, куда будет вставлено оглавление.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На вкладке </a:t>
            </a:r>
            <a:r>
              <a:rPr lang="ru-RU" sz="2000" b="1" dirty="0"/>
              <a:t>Ссылки</a:t>
            </a:r>
            <a:r>
              <a:rPr lang="ru-RU" sz="2000" dirty="0"/>
              <a:t> в группе </a:t>
            </a:r>
            <a:r>
              <a:rPr lang="ru-RU" sz="2000" b="1" dirty="0"/>
              <a:t>Оглавление и указатели</a:t>
            </a:r>
            <a:r>
              <a:rPr lang="ru-RU" sz="2000" dirty="0"/>
              <a:t> щелкните </a:t>
            </a:r>
            <a:r>
              <a:rPr lang="ru-RU" sz="2000" b="1" dirty="0"/>
              <a:t>Оглавление</a:t>
            </a:r>
            <a:r>
              <a:rPr lang="ru-RU" sz="2000" dirty="0"/>
              <a:t>, </a:t>
            </a:r>
            <a:r>
              <a:rPr lang="ru-RU" sz="2000" dirty="0" smtClean="0"/>
              <a:t>списке </a:t>
            </a:r>
            <a:r>
              <a:rPr lang="ru-RU" sz="2000" dirty="0"/>
              <a:t>пункт </a:t>
            </a:r>
            <a:r>
              <a:rPr lang="ru-RU" sz="2000" b="1" dirty="0" smtClean="0"/>
              <a:t>оглавление</a:t>
            </a:r>
            <a:r>
              <a:rPr lang="ru-RU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 </a:t>
            </a:r>
            <a:r>
              <a:rPr lang="ru-RU" sz="2000" dirty="0"/>
              <a:t>группе </a:t>
            </a:r>
            <a:r>
              <a:rPr lang="ru-RU" sz="2000" b="1" dirty="0"/>
              <a:t>Доступные стили</a:t>
            </a:r>
            <a:r>
              <a:rPr lang="ru-RU" sz="2000" dirty="0"/>
              <a:t> найдите стиль, примененный к заголовкам в документе.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Чтобы указать уровень, который должен быть представлен стилем заголовка, введите целое число от 1 до 9 в поле группы </a:t>
            </a:r>
            <a:r>
              <a:rPr lang="ru-RU" sz="2000" b="1" dirty="0"/>
              <a:t>Уровень</a:t>
            </a:r>
            <a:r>
              <a:rPr lang="ru-RU" sz="2000" dirty="0"/>
              <a:t>, расположенное рядом с именем стиля.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276872"/>
            <a:ext cx="3801253" cy="389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271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Работа с  колонтитулом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kurs</dc:creator>
  <cp:lastModifiedBy>kurs</cp:lastModifiedBy>
  <cp:revision>3</cp:revision>
  <dcterms:created xsi:type="dcterms:W3CDTF">2014-10-21T01:24:11Z</dcterms:created>
  <dcterms:modified xsi:type="dcterms:W3CDTF">2015-01-23T02:50:47Z</dcterms:modified>
</cp:coreProperties>
</file>