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7889-7FDA-4B79-883C-6B87BA58DE5D}" type="datetimeFigureOut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6D7AD-9FFC-466D-85A2-41EBC45DB0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Штукатурные растворы для отделочных работ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5000636"/>
            <a:ext cx="8928992" cy="638164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Подготовил    </a:t>
            </a:r>
            <a:r>
              <a:rPr lang="ru-RU" sz="2400" dirty="0" smtClean="0">
                <a:solidFill>
                  <a:schemeClr val="tx1"/>
                </a:solidFill>
              </a:rPr>
              <a:t>преподаватель     СПб ГБПОУ «Колледж метростроя» </a:t>
            </a:r>
          </a:p>
          <a:p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                     </a:t>
            </a:r>
            <a:r>
              <a:rPr lang="ru-RU" sz="2400" dirty="0" smtClean="0">
                <a:solidFill>
                  <a:schemeClr val="tx1"/>
                </a:solidFill>
              </a:rPr>
              <a:t> М.М. Ковалева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Область применения штукатурных растворов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Для улучшения качества поверхностей (для придания им гладкого, ровного и красивого вида)</a:t>
            </a:r>
          </a:p>
          <a:p>
            <a:r>
              <a:rPr lang="ru-RU" dirty="0" smtClean="0"/>
              <a:t>Улучшения теплозащитных свойств (теплоизоляционные штукатурки)</a:t>
            </a:r>
          </a:p>
          <a:p>
            <a:r>
              <a:rPr lang="ru-RU" dirty="0" smtClean="0"/>
              <a:t>Предохранения от увлажнения конструкций</a:t>
            </a:r>
          </a:p>
          <a:p>
            <a:r>
              <a:rPr lang="ru-RU" dirty="0" smtClean="0"/>
              <a:t>Регулирования </a:t>
            </a:r>
            <a:r>
              <a:rPr lang="ru-RU" dirty="0" err="1" smtClean="0"/>
              <a:t>звукопоглащающей</a:t>
            </a:r>
            <a:r>
              <a:rPr lang="ru-RU" dirty="0" smtClean="0"/>
              <a:t> способности стен, потолков (</a:t>
            </a:r>
            <a:r>
              <a:rPr lang="ru-RU" dirty="0" err="1" smtClean="0"/>
              <a:t>звукопоглащающие</a:t>
            </a:r>
            <a:r>
              <a:rPr lang="ru-RU" dirty="0" smtClean="0"/>
              <a:t> штукатурки)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Штукатурные растворы по типу вяжущего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Цементные</a:t>
            </a:r>
          </a:p>
          <a:p>
            <a:r>
              <a:rPr lang="ru-RU" dirty="0" smtClean="0"/>
              <a:t>Известковые</a:t>
            </a:r>
          </a:p>
          <a:p>
            <a:r>
              <a:rPr lang="ru-RU" dirty="0" smtClean="0"/>
              <a:t>Цементно-известковые</a:t>
            </a:r>
          </a:p>
          <a:p>
            <a:r>
              <a:rPr lang="ru-RU" dirty="0" smtClean="0"/>
              <a:t>Гипсовые</a:t>
            </a:r>
          </a:p>
          <a:p>
            <a:r>
              <a:rPr lang="ru-RU" dirty="0" smtClean="0"/>
              <a:t>Известково-гипсовые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Заполнители штукатурных смесей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качестве заполнителя в штукатурных смесях применяют 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песок</a:t>
            </a:r>
            <a:r>
              <a:rPr lang="ru-RU" dirty="0" smtClean="0"/>
              <a:t>, удовлетворяющий требованиям ГОСТ8736-93, с наибольшей крупностью зерен, не превышающей в мм:</a:t>
            </a:r>
          </a:p>
          <a:p>
            <a:r>
              <a:rPr lang="ru-RU" dirty="0" smtClean="0"/>
              <a:t>2,5мм- для слоев </a:t>
            </a:r>
            <a:r>
              <a:rPr lang="ru-RU" dirty="0" err="1" smtClean="0"/>
              <a:t>обрызга</a:t>
            </a:r>
            <a:r>
              <a:rPr lang="ru-RU" dirty="0" smtClean="0"/>
              <a:t> и грунта</a:t>
            </a:r>
          </a:p>
          <a:p>
            <a:r>
              <a:rPr lang="ru-RU" dirty="0" smtClean="0"/>
              <a:t>1,25мм- для отделочного слоя (</a:t>
            </a:r>
            <a:r>
              <a:rPr lang="ru-RU" dirty="0" err="1" smtClean="0"/>
              <a:t>накрывки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Подвижность штукатурных смесей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/>
              <a:t>Измеряется погружением стандартного конуса</a:t>
            </a:r>
          </a:p>
          <a:p>
            <a:r>
              <a:rPr lang="ru-RU" dirty="0" smtClean="0"/>
              <a:t>Раствор для грунта -7..8 см</a:t>
            </a:r>
          </a:p>
          <a:p>
            <a:r>
              <a:rPr lang="ru-RU" dirty="0" smtClean="0"/>
              <a:t>Раствор для </a:t>
            </a:r>
            <a:r>
              <a:rPr lang="ru-RU" dirty="0" err="1" smtClean="0"/>
              <a:t>обрызга</a:t>
            </a:r>
            <a:r>
              <a:rPr lang="ru-RU" dirty="0" smtClean="0"/>
              <a:t> - 8…12 см для ручного нанесения, 9-14см при механизированном способе нанесения</a:t>
            </a:r>
          </a:p>
          <a:p>
            <a:r>
              <a:rPr lang="ru-RU" dirty="0" smtClean="0"/>
              <a:t>Раствор для </a:t>
            </a:r>
            <a:r>
              <a:rPr lang="ru-RU" dirty="0" err="1" smtClean="0"/>
              <a:t>накрывки</a:t>
            </a:r>
            <a:r>
              <a:rPr lang="ru-RU" dirty="0" smtClean="0"/>
              <a:t> -7…8 см без применения гипса, 9…12 см с применением гипса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Выбор растворных смесей для оштукатуривания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Требуется учитывать условия, в которых будут эксплуатироваться здания и сооружения, помещения и отдельные конструктивные элементы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accent6">
                    <a:lumMod val="75000"/>
                  </a:schemeClr>
                </a:solidFill>
              </a:rPr>
              <a:t>Рекомендуемые области применения штукатурных растворов</a:t>
            </a:r>
            <a:endParaRPr lang="ru-RU" sz="36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7874"/>
                <a:gridCol w="24717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Условия эксплуатации помещений и конструкций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Раствор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Помещения с относительной влажностью воздуха более</a:t>
                      </a:r>
                      <a:r>
                        <a:rPr lang="ru-RU" baseline="0" dirty="0" smtClean="0"/>
                        <a:t> 60%, а также наружные стены, цоколи, карнизы, подвергающиеся систематическому увлажнению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Цементные</a:t>
                      </a:r>
                    </a:p>
                    <a:p>
                      <a:r>
                        <a:rPr lang="ru-RU" dirty="0" smtClean="0"/>
                        <a:t>Цементно-известковые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Помещения с относительной влажностью воздуха не более</a:t>
                      </a:r>
                      <a:r>
                        <a:rPr lang="ru-RU" baseline="0" dirty="0" smtClean="0"/>
                        <a:t> 60%, а также наружные стены не подвергающиеся систематическому увлажнению: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Наружные каменные и бетонные стены, а также внутренние каменные и бетонные стены, перегородки и перекрытия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Известковые</a:t>
                      </a:r>
                    </a:p>
                    <a:p>
                      <a:r>
                        <a:rPr lang="ru-RU" dirty="0" smtClean="0"/>
                        <a:t>Цементно-известковые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Наружные и внутренние каменные, деревянные и  гипсовые стены (в районах с устойчиво сухим климатом)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Известково-гипсовые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Внутренние</a:t>
                      </a:r>
                      <a:r>
                        <a:rPr lang="ru-RU" baseline="0" dirty="0" smtClean="0"/>
                        <a:t> деревянные и гипсовые стены и перегородки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Известково-гипсовые</a:t>
                      </a:r>
                    </a:p>
                    <a:p>
                      <a:r>
                        <a:rPr lang="ru-RU" dirty="0" smtClean="0"/>
                        <a:t>гипсовые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Требования предъявляемые к сухим строительным смесям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2400" dirty="0" smtClean="0"/>
              <a:t>Сухие строительные смеси должны отвечать требованиям ГОСТ 28013-98 на строительные растворы</a:t>
            </a:r>
          </a:p>
          <a:p>
            <a:pPr>
              <a:buNone/>
            </a:pPr>
            <a:r>
              <a:rPr lang="ru-RU" sz="2400" dirty="0" smtClean="0"/>
              <a:t>      Главными свойствами смесей затворенных водой  являются:</a:t>
            </a:r>
          </a:p>
          <a:p>
            <a:r>
              <a:rPr lang="ru-RU" sz="2400" b="1" i="1" dirty="0"/>
              <a:t>п</a:t>
            </a:r>
            <a:r>
              <a:rPr lang="ru-RU" sz="2400" b="1" i="1" dirty="0" smtClean="0"/>
              <a:t>одвижность;</a:t>
            </a:r>
          </a:p>
          <a:p>
            <a:r>
              <a:rPr lang="ru-RU" sz="2400" b="1" i="1" dirty="0"/>
              <a:t>в</a:t>
            </a:r>
            <a:r>
              <a:rPr lang="ru-RU" sz="2400" b="1" i="1" dirty="0" smtClean="0"/>
              <a:t>одоудерживающая способность;</a:t>
            </a:r>
          </a:p>
          <a:p>
            <a:r>
              <a:rPr lang="ru-RU" sz="2400" b="1" i="1" dirty="0" err="1"/>
              <a:t>р</a:t>
            </a:r>
            <a:r>
              <a:rPr lang="ru-RU" sz="2400" b="1" i="1" dirty="0" err="1" smtClean="0"/>
              <a:t>асслаиваемость</a:t>
            </a:r>
            <a:r>
              <a:rPr lang="ru-RU" sz="2400" b="1" i="1" dirty="0" smtClean="0"/>
              <a:t>;</a:t>
            </a:r>
          </a:p>
          <a:p>
            <a:r>
              <a:rPr lang="ru-RU" sz="2400" b="1" i="1" dirty="0" err="1"/>
              <a:t>в</a:t>
            </a:r>
            <a:r>
              <a:rPr lang="ru-RU" sz="2400" b="1" i="1" dirty="0" err="1" smtClean="0"/>
              <a:t>одоотделение</a:t>
            </a:r>
            <a:r>
              <a:rPr lang="ru-RU" sz="2400" b="1" i="1" dirty="0" smtClean="0"/>
              <a:t> растворной смеси;</a:t>
            </a:r>
          </a:p>
          <a:p>
            <a:r>
              <a:rPr lang="ru-RU" sz="2400" b="1" i="1" dirty="0"/>
              <a:t>м</a:t>
            </a:r>
            <a:r>
              <a:rPr lang="ru-RU" sz="2400" b="1" i="1" dirty="0" smtClean="0"/>
              <a:t>орозостойкость</a:t>
            </a:r>
          </a:p>
          <a:p>
            <a:r>
              <a:rPr lang="ru-RU" sz="2400" b="1" i="1" dirty="0"/>
              <a:t>с</a:t>
            </a:r>
            <a:r>
              <a:rPr lang="ru-RU" sz="2400" b="1" i="1" dirty="0" smtClean="0"/>
              <a:t>редняя плотность;</a:t>
            </a:r>
          </a:p>
          <a:p>
            <a:r>
              <a:rPr lang="ru-RU" sz="2400" b="1" i="1" dirty="0"/>
              <a:t> </a:t>
            </a:r>
            <a:r>
              <a:rPr lang="ru-RU" sz="2400" b="1" i="1" dirty="0" smtClean="0"/>
              <a:t>прочность и др.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Основные показатели качества раствора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Марка по прочности на осевое сжатие в возрасте 28 суток</a:t>
            </a:r>
          </a:p>
          <a:p>
            <a:r>
              <a:rPr lang="ru-RU" dirty="0" smtClean="0"/>
              <a:t>М4;М10;М25;М50; М75; М100;М150;М200</a:t>
            </a:r>
          </a:p>
          <a:p>
            <a:r>
              <a:rPr lang="ru-RU" b="1" i="1" dirty="0" smtClean="0"/>
              <a:t>Морозостойкость</a:t>
            </a:r>
            <a:r>
              <a:rPr lang="ru-RU" dirty="0" smtClean="0"/>
              <a:t> (для растворов подвергающихся попеременному замораживанию и оттаиванию, в увлажненном состоянии)</a:t>
            </a:r>
          </a:p>
          <a:p>
            <a:r>
              <a:rPr lang="en-US" dirty="0" smtClean="0"/>
              <a:t>F10 F15 F25 F35 F50 F75 F100</a:t>
            </a:r>
            <a:endParaRPr lang="ru-RU" dirty="0" smtClean="0"/>
          </a:p>
          <a:p>
            <a:r>
              <a:rPr lang="ru-RU" b="1" i="1" dirty="0" smtClean="0"/>
              <a:t>Средняя плотность</a:t>
            </a:r>
            <a:r>
              <a:rPr lang="en-US" b="1" i="1" dirty="0" smtClean="0"/>
              <a:t> </a:t>
            </a:r>
            <a:endParaRPr lang="ru-RU" b="1" i="1" dirty="0" smtClean="0"/>
          </a:p>
          <a:p>
            <a:pPr>
              <a:buNone/>
            </a:pPr>
            <a:r>
              <a:rPr lang="ru-RU" dirty="0" smtClean="0"/>
              <a:t>     Растворы тяжелые 1500кг/м3 и более</a:t>
            </a:r>
          </a:p>
          <a:p>
            <a:pPr>
              <a:buNone/>
            </a:pPr>
            <a:r>
              <a:rPr lang="ru-RU" dirty="0" smtClean="0"/>
              <a:t>     Растворы легкие менее 150кг/м3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367</Words>
  <Application>Microsoft Office PowerPoint</Application>
  <PresentationFormat>Экран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Штукатурные растворы для отделочных работ</vt:lpstr>
      <vt:lpstr>Область применения штукатурных растворов</vt:lpstr>
      <vt:lpstr>Штукатурные растворы по типу вяжущего</vt:lpstr>
      <vt:lpstr>Заполнители штукатурных смесей</vt:lpstr>
      <vt:lpstr>  Подвижность штукатурных смесей </vt:lpstr>
      <vt:lpstr>Выбор растворных смесей для оштукатуривания</vt:lpstr>
      <vt:lpstr>Рекомендуемые области применения штукатурных растворов</vt:lpstr>
      <vt:lpstr>Требования предъявляемые к сухим строительным смесям</vt:lpstr>
      <vt:lpstr>Основные показатели качества раствора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Штукатурные растворы для отделочных работ</dc:title>
  <dc:creator>mkovaleva</dc:creator>
  <cp:lastModifiedBy>Уч</cp:lastModifiedBy>
  <cp:revision>6</cp:revision>
  <dcterms:created xsi:type="dcterms:W3CDTF">2016-11-29T13:00:17Z</dcterms:created>
  <dcterms:modified xsi:type="dcterms:W3CDTF">2019-02-22T10:14:00Z</dcterms:modified>
</cp:coreProperties>
</file>