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A0DC8FD-AE7D-4084-953D-3A0ED9AA5DCB}" type="datetimeFigureOut">
              <a:rPr lang="ru-RU" smtClean="0"/>
              <a:t>25.02.2015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592F87A-C143-4DF7-AFC1-EFC9C3BDE1C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0DC8FD-AE7D-4084-953D-3A0ED9AA5DCB}" type="datetimeFigureOut">
              <a:rPr lang="ru-RU" smtClean="0"/>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2F87A-C143-4DF7-AFC1-EFC9C3BDE1C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0DC8FD-AE7D-4084-953D-3A0ED9AA5DCB}" type="datetimeFigureOut">
              <a:rPr lang="ru-RU" smtClean="0"/>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2F87A-C143-4DF7-AFC1-EFC9C3BDE1C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A0DC8FD-AE7D-4084-953D-3A0ED9AA5DCB}" type="datetimeFigureOut">
              <a:rPr lang="ru-RU" smtClean="0"/>
              <a:t>25.02.2015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592F87A-C143-4DF7-AFC1-EFC9C3BDE1C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A0DC8FD-AE7D-4084-953D-3A0ED9AA5DCB}" type="datetimeFigureOut">
              <a:rPr lang="ru-RU" smtClean="0"/>
              <a:t>25.02.2015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592F87A-C143-4DF7-AFC1-EFC9C3BDE1C3}"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A0DC8FD-AE7D-4084-953D-3A0ED9AA5DCB}" type="datetimeFigureOut">
              <a:rPr lang="ru-RU" smtClean="0"/>
              <a:t>25.02.2015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592F87A-C143-4DF7-AFC1-EFC9C3BDE1C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A0DC8FD-AE7D-4084-953D-3A0ED9AA5DCB}" type="datetimeFigureOut">
              <a:rPr lang="ru-RU" smtClean="0"/>
              <a:t>25.02.2015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592F87A-C143-4DF7-AFC1-EFC9C3BDE1C3}"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A0DC8FD-AE7D-4084-953D-3A0ED9AA5DCB}" type="datetimeFigureOut">
              <a:rPr lang="ru-RU" smtClean="0"/>
              <a:t>25.02.2015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2F87A-C143-4DF7-AFC1-EFC9C3BDE1C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A0DC8FD-AE7D-4084-953D-3A0ED9AA5DCB}" type="datetimeFigureOut">
              <a:rPr lang="ru-RU" smtClean="0"/>
              <a:t>25.02.2015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92F87A-C143-4DF7-AFC1-EFC9C3BDE1C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A0DC8FD-AE7D-4084-953D-3A0ED9AA5DCB}" type="datetimeFigureOut">
              <a:rPr lang="ru-RU" smtClean="0"/>
              <a:t>25.02.2015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92F87A-C143-4DF7-AFC1-EFC9C3BDE1C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A0DC8FD-AE7D-4084-953D-3A0ED9AA5DCB}" type="datetimeFigureOut">
              <a:rPr lang="ru-RU" smtClean="0"/>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592F87A-C143-4DF7-AFC1-EFC9C3BDE1C3}"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A0DC8FD-AE7D-4084-953D-3A0ED9AA5DCB}" type="datetimeFigureOut">
              <a:rPr lang="ru-RU" smtClean="0"/>
              <a:t>25.02.2015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592F87A-C143-4DF7-AFC1-EFC9C3BDE1C3}"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25144"/>
            <a:ext cx="8458200" cy="1222375"/>
          </a:xfrm>
        </p:spPr>
        <p:txBody>
          <a:bodyPr>
            <a:normAutofit/>
          </a:bodyPr>
          <a:lstStyle/>
          <a:p>
            <a:r>
              <a:rPr lang="ru-RU" sz="4800" dirty="0" smtClean="0"/>
              <a:t>Мода 40х годов ХХ века</a:t>
            </a:r>
            <a:endParaRPr lang="ru-RU" sz="4800" dirty="0"/>
          </a:p>
        </p:txBody>
      </p:sp>
      <p:sp>
        <p:nvSpPr>
          <p:cNvPr id="3" name="Подзаголовок 2"/>
          <p:cNvSpPr>
            <a:spLocks noGrp="1"/>
          </p:cNvSpPr>
          <p:nvPr>
            <p:ph type="subTitle" idx="1"/>
          </p:nvPr>
        </p:nvSpPr>
        <p:spPr>
          <a:xfrm>
            <a:off x="395536" y="332656"/>
            <a:ext cx="8458200" cy="576064"/>
          </a:xfrm>
        </p:spPr>
        <p:txBody>
          <a:bodyPr/>
          <a:lstStyle/>
          <a:p>
            <a:pPr algn="ctr"/>
            <a:r>
              <a:rPr lang="ru-RU" dirty="0" smtClean="0"/>
              <a:t>МБОУ ДОД ЦДЮТ «Мечта» г.о.Самара</a:t>
            </a:r>
            <a:endParaRPr lang="ru-RU" dirty="0"/>
          </a:p>
        </p:txBody>
      </p:sp>
      <p:sp>
        <p:nvSpPr>
          <p:cNvPr id="4" name="TextBox 3"/>
          <p:cNvSpPr txBox="1"/>
          <p:nvPr/>
        </p:nvSpPr>
        <p:spPr>
          <a:xfrm>
            <a:off x="1691680" y="2348880"/>
            <a:ext cx="6408712" cy="954107"/>
          </a:xfrm>
          <a:prstGeom prst="rect">
            <a:avLst/>
          </a:prstGeom>
          <a:noFill/>
        </p:spPr>
        <p:txBody>
          <a:bodyPr wrap="square" rtlCol="0">
            <a:spAutoFit/>
          </a:bodyPr>
          <a:lstStyle/>
          <a:p>
            <a:r>
              <a:rPr lang="ru-RU" sz="2800" dirty="0"/>
              <a:t>Мода проходит, стиль остается</a:t>
            </a:r>
            <a:r>
              <a:rPr lang="ru-RU" sz="2800" dirty="0" smtClean="0"/>
              <a:t>.</a:t>
            </a:r>
          </a:p>
          <a:p>
            <a:pPr algn="r"/>
            <a:r>
              <a:rPr lang="ru-RU" sz="2800" dirty="0" smtClean="0"/>
              <a:t>Коко </a:t>
            </a:r>
            <a:r>
              <a:rPr lang="ru-RU" sz="2800" dirty="0" err="1" smtClean="0"/>
              <a:t>Шанель</a:t>
            </a:r>
            <a:endParaRPr lang="ru-RU" sz="2800" dirty="0"/>
          </a:p>
        </p:txBody>
      </p:sp>
      <p:sp>
        <p:nvSpPr>
          <p:cNvPr id="5" name="TextBox 4"/>
          <p:cNvSpPr txBox="1"/>
          <p:nvPr/>
        </p:nvSpPr>
        <p:spPr>
          <a:xfrm>
            <a:off x="3881435" y="6021288"/>
            <a:ext cx="5040560" cy="369332"/>
          </a:xfrm>
          <a:prstGeom prst="rect">
            <a:avLst/>
          </a:prstGeom>
          <a:noFill/>
        </p:spPr>
        <p:txBody>
          <a:bodyPr wrap="square" rtlCol="0">
            <a:spAutoFit/>
          </a:bodyPr>
          <a:lstStyle/>
          <a:p>
            <a:r>
              <a:rPr lang="ru-RU" dirty="0" smtClean="0"/>
              <a:t>Автор: педагог </a:t>
            </a:r>
            <a:r>
              <a:rPr lang="ru-RU" dirty="0" err="1" smtClean="0"/>
              <a:t>доп.образования</a:t>
            </a:r>
            <a:r>
              <a:rPr lang="ru-RU" dirty="0" smtClean="0"/>
              <a:t> Солопова Г.С.</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 моды</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В моде 40-х преобладал прямой силуэт одежды с объемными, «сильными» плечами. Минимализм во всем стал нормой в моде этого времени, использование хлопка и шелка не для военных целей было запрещено. Из костюма исчезли декоративные детали, требующие дополнительного расхода материала.</a:t>
            </a:r>
          </a:p>
          <a:p>
            <a:r>
              <a:rPr lang="ru-RU" dirty="0" smtClean="0"/>
              <a:t>Цветовая гамма тканей была сдержанной и включала черный, темно-синий, серый, хаки и коричневый тона. Белая ткань была в большом дефиците, поэтому в моду вошли съемные воротнички и манжеты этого цвета, освежающие и придающие элегантность строгим и темным моделям одежды.</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Цветовая гамма</a:t>
            </a:r>
            <a:endParaRPr lang="ru-RU" dirty="0"/>
          </a:p>
        </p:txBody>
      </p:sp>
      <p:pic>
        <p:nvPicPr>
          <p:cNvPr id="4" name="Содержимое 3" descr="art1268-6.jpg"/>
          <p:cNvPicPr>
            <a:picLocks noGrp="1" noChangeAspect="1"/>
          </p:cNvPicPr>
          <p:nvPr>
            <p:ph idx="1"/>
          </p:nvPr>
        </p:nvPicPr>
        <p:blipFill>
          <a:blip r:embed="rId2" cstate="print"/>
          <a:stretch>
            <a:fillRect/>
          </a:stretch>
        </p:blipFill>
        <p:spPr>
          <a:xfrm>
            <a:off x="1726219" y="1554163"/>
            <a:ext cx="5843962" cy="45259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 моды</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Помимо однотонных, в ходу были ткани с </a:t>
            </a:r>
            <a:r>
              <a:rPr lang="ru-RU" dirty="0" err="1" smtClean="0"/>
              <a:t>принтами</a:t>
            </a:r>
            <a:r>
              <a:rPr lang="ru-RU" dirty="0" smtClean="0"/>
              <a:t> в виде мелких цветочков и горошка: такие расцветки были удобны в раскрое, так как легко совмещались и позволяли свести отходы от изготовления изделий до минимума.</a:t>
            </a:r>
          </a:p>
          <a:p>
            <a:pPr>
              <a:buNone/>
            </a:pPr>
            <a:r>
              <a:rPr lang="ru-RU" dirty="0" smtClean="0"/>
              <a:t>Находкой моды 40-х годов можно считать и платье-рубашку, которое было принято подпоясывать ремнем.</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Платье-рубашка</a:t>
            </a:r>
            <a:endParaRPr lang="ru-RU" dirty="0"/>
          </a:p>
        </p:txBody>
      </p:sp>
      <p:pic>
        <p:nvPicPr>
          <p:cNvPr id="4" name="Содержимое 3" descr="img_5.jpg"/>
          <p:cNvPicPr>
            <a:picLocks noGrp="1" noChangeAspect="1"/>
          </p:cNvPicPr>
          <p:nvPr>
            <p:ph idx="1"/>
          </p:nvPr>
        </p:nvPicPr>
        <p:blipFill>
          <a:blip r:embed="rId2" cstate="print"/>
          <a:stretch>
            <a:fillRect/>
          </a:stretch>
        </p:blipFill>
        <p:spPr>
          <a:xfrm>
            <a:off x="2191490" y="1554163"/>
            <a:ext cx="4913420" cy="45259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Аксессуары</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Дамские шляпки исчезли из обращения в моде 40-х, однако женщины носили тюрбаны, которые сооружали из популярных в этот период платков и шарфов. Платки были самым распространенным головным убором, а как украшение их могли использовать даже в вечернем наряде.</a:t>
            </a:r>
          </a:p>
          <a:p>
            <a:r>
              <a:rPr lang="ru-RU" dirty="0" smtClean="0"/>
              <a:t>Меховые горжетки и шарфы контрастных цветов – тоже примета моды 40-х годов.</a:t>
            </a:r>
          </a:p>
          <a:p>
            <a:r>
              <a:rPr lang="ru-RU" dirty="0" smtClean="0"/>
              <a:t>Актуальны в этот период были сумки через плечо, похожие на элементы военной экипировки – планшетки и сумки для противогазов.</a:t>
            </a:r>
          </a:p>
          <a:p>
            <a:pPr>
              <a:buNone/>
            </a:pPr>
            <a:endParaRPr lang="ru-RU" dirty="0" smtClean="0"/>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аксессуары</a:t>
            </a:r>
            <a:endParaRPr lang="ru-RU" dirty="0"/>
          </a:p>
        </p:txBody>
      </p:sp>
      <p:pic>
        <p:nvPicPr>
          <p:cNvPr id="4" name="Содержимое 3" descr="43.jpg"/>
          <p:cNvPicPr>
            <a:picLocks noGrp="1" noChangeAspect="1"/>
          </p:cNvPicPr>
          <p:nvPr>
            <p:ph idx="1"/>
          </p:nvPr>
        </p:nvPicPr>
        <p:blipFill>
          <a:blip r:embed="rId2" cstate="print"/>
          <a:stretch>
            <a:fillRect/>
          </a:stretch>
        </p:blipFill>
        <p:spPr>
          <a:xfrm>
            <a:off x="1115616" y="1556792"/>
            <a:ext cx="3024336" cy="4428018"/>
          </a:xfrm>
        </p:spPr>
      </p:pic>
      <p:pic>
        <p:nvPicPr>
          <p:cNvPr id="5" name="Рисунок 4" descr="45.jpg"/>
          <p:cNvPicPr>
            <a:picLocks noChangeAspect="1"/>
          </p:cNvPicPr>
          <p:nvPr/>
        </p:nvPicPr>
        <p:blipFill>
          <a:blip r:embed="rId3" cstate="print"/>
          <a:stretch>
            <a:fillRect/>
          </a:stretch>
        </p:blipFill>
        <p:spPr>
          <a:xfrm>
            <a:off x="5004048" y="1556792"/>
            <a:ext cx="3056903" cy="44756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аксессуары</a:t>
            </a:r>
            <a:endParaRPr lang="ru-RU" dirty="0"/>
          </a:p>
        </p:txBody>
      </p:sp>
      <p:sp>
        <p:nvSpPr>
          <p:cNvPr id="3" name="Содержимое 2"/>
          <p:cNvSpPr>
            <a:spLocks noGrp="1"/>
          </p:cNvSpPr>
          <p:nvPr>
            <p:ph idx="1"/>
          </p:nvPr>
        </p:nvSpPr>
        <p:spPr/>
        <p:txBody>
          <a:bodyPr>
            <a:normAutofit/>
          </a:bodyPr>
          <a:lstStyle/>
          <a:p>
            <a:r>
              <a:rPr lang="ru-RU" dirty="0" smtClean="0"/>
              <a:t>В течение 40-х годов популярной была громоздкая обувь на танкетке с верхом из тканей.</a:t>
            </a:r>
          </a:p>
          <a:p>
            <a:r>
              <a:rPr lang="ru-RU" dirty="0" smtClean="0"/>
              <a:t>Перчатки были обязательным аксессуаром костюма по правилам хорошего тона, только из-за дефицита кожи они изготавливались из тканей.</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аксессуары</a:t>
            </a:r>
            <a:endParaRPr lang="ru-RU" dirty="0"/>
          </a:p>
        </p:txBody>
      </p:sp>
      <p:pic>
        <p:nvPicPr>
          <p:cNvPr id="4" name="Содержимое 3" descr="large_st15.jpg"/>
          <p:cNvPicPr>
            <a:picLocks noGrp="1" noChangeAspect="1"/>
          </p:cNvPicPr>
          <p:nvPr>
            <p:ph idx="1"/>
          </p:nvPr>
        </p:nvPicPr>
        <p:blipFill>
          <a:blip r:embed="rId2" cstate="print"/>
          <a:stretch>
            <a:fillRect/>
          </a:stretch>
        </p:blipFill>
        <p:spPr>
          <a:xfrm>
            <a:off x="1478759" y="1554163"/>
            <a:ext cx="6338882" cy="452596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прическа</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Прически 40-х годов были удивительно женственными: мягкие и объемные локоны, валики, уложенные по обе стороны от прямого пробора, трубочки - основные их элементы. Самыми актуальными были волосы средней длины, реже встречались прически из коротких волос и косы. В условиях тотального дефицита всех товаров, женщина могла себе позволить эту роскошь – красивую прическу! Не удивительно, что </a:t>
            </a:r>
            <a:r>
              <a:rPr lang="ru-RU" dirty="0" err="1" smtClean="0"/>
              <a:t>винтажные</a:t>
            </a:r>
            <a:r>
              <a:rPr lang="ru-RU" dirty="0" smtClean="0"/>
              <a:t> прически в стиле 40-х годов очень популярны и в наши дни.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прическа</a:t>
            </a:r>
            <a:endParaRPr lang="ru-RU" dirty="0"/>
          </a:p>
        </p:txBody>
      </p:sp>
      <p:pic>
        <p:nvPicPr>
          <p:cNvPr id="4" name="Содержимое 3" descr="art1268-2.jpg"/>
          <p:cNvPicPr>
            <a:picLocks noGrp="1" noChangeAspect="1"/>
          </p:cNvPicPr>
          <p:nvPr>
            <p:ph idx="1"/>
          </p:nvPr>
        </p:nvPicPr>
        <p:blipFill>
          <a:blip r:embed="rId2" cstate="print"/>
          <a:stretch>
            <a:fillRect/>
          </a:stretch>
        </p:blipFill>
        <p:spPr>
          <a:xfrm>
            <a:off x="395536" y="1772816"/>
            <a:ext cx="8526865" cy="380987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40-е годы прошлого века отмечены широкомасштабной войной, в которую были вовлечены многие страны. Наша война 41-45 годов, названная </a:t>
            </a:r>
            <a:r>
              <a:rPr lang="ru-RU" dirty="0" smtClean="0"/>
              <a:t>Великой </a:t>
            </a:r>
            <a:r>
              <a:rPr lang="ru-RU" dirty="0" smtClean="0"/>
              <a:t>Отечественной, является, на самом деле, продолжением Второй Мировой войны. Войны, которая потрясла все устои жизни, разрушив жизни миллионов людей. Разве могло такое событие не сказаться на моде? Конечно, нет. Голод, всеобщий дефицит, законодательное ограничение возможных фасонов одежды, допустимых цветов и нормативы на расход ткани - все это напрямую повлияло на то, что носили женщины 40-х.</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r>
              <a:rPr lang="ru-RU" sz="4000" dirty="0" smtClean="0"/>
              <a:t>Мода – это то, что выходит из моды.</a:t>
            </a:r>
          </a:p>
          <a:p>
            <a:pPr algn="r">
              <a:buNone/>
            </a:pPr>
            <a:r>
              <a:rPr lang="ru-RU" dirty="0" smtClean="0"/>
              <a:t>Коко </a:t>
            </a:r>
            <a:r>
              <a:rPr lang="ru-RU" dirty="0" err="1" smtClean="0"/>
              <a:t>Шанель</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Оригинальность</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Дефицит пробудил оригинальность мышления, нестандартные решения и определил уникальность костюма этой эпохи. В ход шли любые подручные материалы (начиная от дерева и заканчивая столовыми скатертями), ткани от старой одежды комбинировались в новом платье или пальто, газеты шли на оригинальные шляпки. А как искусно рисовали стрелки на ногах, имитируя отсутствующие чулки!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Оригинальность</a:t>
            </a:r>
            <a:endParaRPr lang="ru-RU" dirty="0"/>
          </a:p>
        </p:txBody>
      </p:sp>
      <p:pic>
        <p:nvPicPr>
          <p:cNvPr id="4" name="Содержимое 3" descr="02.jpg"/>
          <p:cNvPicPr>
            <a:picLocks noGrp="1" noChangeAspect="1"/>
          </p:cNvPicPr>
          <p:nvPr>
            <p:ph idx="1"/>
          </p:nvPr>
        </p:nvPicPr>
        <p:blipFill>
          <a:blip r:embed="rId2" cstate="print"/>
          <a:srcRect l="11067"/>
          <a:stretch>
            <a:fillRect/>
          </a:stretch>
        </p:blipFill>
        <p:spPr>
          <a:xfrm>
            <a:off x="1547664" y="1412776"/>
            <a:ext cx="2355399" cy="3877890"/>
          </a:xfrm>
        </p:spPr>
      </p:pic>
      <p:sp>
        <p:nvSpPr>
          <p:cNvPr id="5" name="TextBox 4"/>
          <p:cNvSpPr txBox="1"/>
          <p:nvPr/>
        </p:nvSpPr>
        <p:spPr>
          <a:xfrm>
            <a:off x="1619672" y="5373216"/>
            <a:ext cx="2952328" cy="923330"/>
          </a:xfrm>
          <a:prstGeom prst="rect">
            <a:avLst/>
          </a:prstGeom>
          <a:noFill/>
        </p:spPr>
        <p:txBody>
          <a:bodyPr wrap="square" rtlCol="0">
            <a:spAutoFit/>
          </a:bodyPr>
          <a:lstStyle/>
          <a:p>
            <a:r>
              <a:rPr lang="ru-RU" dirty="0"/>
              <a:t>Белое летнее </a:t>
            </a:r>
            <a:r>
              <a:rPr lang="ru-RU" dirty="0" smtClean="0"/>
              <a:t>платье, </a:t>
            </a:r>
            <a:r>
              <a:rPr lang="ru-RU" dirty="0"/>
              <a:t>перешито из старой столовой скатерти.</a:t>
            </a:r>
          </a:p>
        </p:txBody>
      </p:sp>
      <p:pic>
        <p:nvPicPr>
          <p:cNvPr id="6" name="Рисунок 5" descr="1359695418_narisovannyie-kolgotki1.jpg"/>
          <p:cNvPicPr>
            <a:picLocks noChangeAspect="1"/>
          </p:cNvPicPr>
          <p:nvPr/>
        </p:nvPicPr>
        <p:blipFill>
          <a:blip r:embed="rId3" cstate="print"/>
          <a:stretch>
            <a:fillRect/>
          </a:stretch>
        </p:blipFill>
        <p:spPr>
          <a:xfrm>
            <a:off x="5364088" y="1412776"/>
            <a:ext cx="2664296" cy="3817416"/>
          </a:xfrm>
          <a:prstGeom prst="rect">
            <a:avLst/>
          </a:prstGeom>
        </p:spPr>
      </p:pic>
      <p:sp>
        <p:nvSpPr>
          <p:cNvPr id="7" name="TextBox 6"/>
          <p:cNvSpPr txBox="1"/>
          <p:nvPr/>
        </p:nvSpPr>
        <p:spPr>
          <a:xfrm>
            <a:off x="5292080" y="5445224"/>
            <a:ext cx="2952328" cy="369332"/>
          </a:xfrm>
          <a:prstGeom prst="rect">
            <a:avLst/>
          </a:prstGeom>
          <a:noFill/>
        </p:spPr>
        <p:txBody>
          <a:bodyPr wrap="square" rtlCol="0">
            <a:spAutoFit/>
          </a:bodyPr>
          <a:lstStyle/>
          <a:p>
            <a:r>
              <a:rPr lang="ru-RU" dirty="0" smtClean="0"/>
              <a:t>Стрелки вместо </a:t>
            </a:r>
            <a:r>
              <a:rPr lang="ru-RU" dirty="0" err="1" smtClean="0"/>
              <a:t>чулков</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Кинодивы</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Когда началась война, многие дома мод в Париже закрылись или были эвакуированы в Америку. Центр создания модных образов переместился в </a:t>
            </a:r>
            <a:r>
              <a:rPr lang="ru-RU" dirty="0" err="1" smtClean="0"/>
              <a:t>Голивуд</a:t>
            </a:r>
            <a:r>
              <a:rPr lang="ru-RU" dirty="0" smtClean="0"/>
              <a:t>. На экранах появились невероятно красивые женщины, дивы 40-х, которые до сих пор удивляют своей изысканностью и рафинированной красотой. Они показывали на экране тот </a:t>
            </a:r>
            <a:r>
              <a:rPr lang="ru-RU" dirty="0" err="1" smtClean="0"/>
              <a:t>гламурный</a:t>
            </a:r>
            <a:r>
              <a:rPr lang="ru-RU" dirty="0" smtClean="0"/>
              <a:t> мир, которого у остальных женщин уже не было.</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Кинодивы</a:t>
            </a:r>
            <a:endParaRPr lang="ru-RU" dirty="0"/>
          </a:p>
        </p:txBody>
      </p:sp>
      <p:pic>
        <p:nvPicPr>
          <p:cNvPr id="4" name="Содержимое 3" descr="marlene-dietrich.jpg"/>
          <p:cNvPicPr>
            <a:picLocks noGrp="1" noChangeAspect="1"/>
          </p:cNvPicPr>
          <p:nvPr>
            <p:ph idx="1"/>
          </p:nvPr>
        </p:nvPicPr>
        <p:blipFill>
          <a:blip r:embed="rId2" cstate="print"/>
          <a:stretch>
            <a:fillRect/>
          </a:stretch>
        </p:blipFill>
        <p:spPr>
          <a:xfrm>
            <a:off x="827584" y="1412776"/>
            <a:ext cx="3847068" cy="4525962"/>
          </a:xfrm>
        </p:spPr>
      </p:pic>
      <p:pic>
        <p:nvPicPr>
          <p:cNvPr id="5" name="Рисунок 4" descr="22201602_Odri_Hepbern.jpg"/>
          <p:cNvPicPr>
            <a:picLocks noChangeAspect="1"/>
          </p:cNvPicPr>
          <p:nvPr/>
        </p:nvPicPr>
        <p:blipFill>
          <a:blip r:embed="rId3" cstate="print"/>
          <a:stretch>
            <a:fillRect/>
          </a:stretch>
        </p:blipFill>
        <p:spPr>
          <a:xfrm>
            <a:off x="5292080" y="1412776"/>
            <a:ext cx="3010112" cy="45444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 моды</a:t>
            </a:r>
            <a:endParaRPr lang="ru-RU" dirty="0"/>
          </a:p>
        </p:txBody>
      </p:sp>
      <p:sp>
        <p:nvSpPr>
          <p:cNvPr id="3" name="Содержимое 2"/>
          <p:cNvSpPr>
            <a:spLocks noGrp="1"/>
          </p:cNvSpPr>
          <p:nvPr>
            <p:ph idx="1"/>
          </p:nvPr>
        </p:nvSpPr>
        <p:spPr/>
        <p:txBody>
          <a:bodyPr/>
          <a:lstStyle/>
          <a:p>
            <a:pPr>
              <a:buNone/>
            </a:pPr>
            <a:r>
              <a:rPr lang="ru-RU" dirty="0" smtClean="0"/>
              <a:t>Новый уровень обязанностей, суровые условия, мужская работа и военная атмосфера требовали от женщин соответствия в костюме. Крой и модные фасоны стали сужать бедра и расширять плечи. Погоны, </a:t>
            </a:r>
            <a:r>
              <a:rPr lang="ru-RU" dirty="0" err="1" smtClean="0"/>
              <a:t>подплечники</a:t>
            </a:r>
            <a:r>
              <a:rPr lang="ru-RU" dirty="0" smtClean="0"/>
              <a:t>, летучая мышь, горизонтальные линии кокеток в сочетании с узкими, малообъемными юбками определили новый характерный силуэт моды 40-х.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 моды</a:t>
            </a:r>
            <a:endParaRPr lang="ru-RU" dirty="0"/>
          </a:p>
        </p:txBody>
      </p:sp>
      <p:pic>
        <p:nvPicPr>
          <p:cNvPr id="4" name="Содержимое 3" descr="skirt_pencil_2.jpg"/>
          <p:cNvPicPr>
            <a:picLocks noGrp="1" noChangeAspect="1"/>
          </p:cNvPicPr>
          <p:nvPr>
            <p:ph idx="1"/>
          </p:nvPr>
        </p:nvPicPr>
        <p:blipFill>
          <a:blip r:embed="rId2" cstate="print"/>
          <a:stretch>
            <a:fillRect/>
          </a:stretch>
        </p:blipFill>
        <p:spPr>
          <a:xfrm>
            <a:off x="683568" y="1556792"/>
            <a:ext cx="7785002" cy="446859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милитари</a:t>
            </a:r>
            <a:endParaRPr lang="ru-RU" dirty="0"/>
          </a:p>
        </p:txBody>
      </p:sp>
      <p:pic>
        <p:nvPicPr>
          <p:cNvPr id="4" name="Содержимое 3" descr="04.jpg"/>
          <p:cNvPicPr>
            <a:picLocks noGrp="1" noChangeAspect="1"/>
          </p:cNvPicPr>
          <p:nvPr>
            <p:ph idx="1"/>
          </p:nvPr>
        </p:nvPicPr>
        <p:blipFill>
          <a:blip r:embed="rId2" cstate="print"/>
          <a:stretch>
            <a:fillRect/>
          </a:stretch>
        </p:blipFill>
        <p:spPr>
          <a:xfrm>
            <a:off x="1043608" y="1412776"/>
            <a:ext cx="3091232" cy="4525962"/>
          </a:xfrm>
        </p:spPr>
      </p:pic>
      <p:pic>
        <p:nvPicPr>
          <p:cNvPr id="7" name="Рисунок 6" descr="20.jpg"/>
          <p:cNvPicPr>
            <a:picLocks noChangeAspect="1"/>
          </p:cNvPicPr>
          <p:nvPr/>
        </p:nvPicPr>
        <p:blipFill>
          <a:blip r:embed="rId3" cstate="print"/>
          <a:stretch>
            <a:fillRect/>
          </a:stretch>
        </p:blipFill>
        <p:spPr>
          <a:xfrm>
            <a:off x="5076056" y="1412776"/>
            <a:ext cx="3086786" cy="451945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97</TotalTime>
  <Words>674</Words>
  <Application>Microsoft Office PowerPoint</Application>
  <PresentationFormat>Экран (4:3)</PresentationFormat>
  <Paragraphs>44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Мода 40х годов ХХ века</vt:lpstr>
      <vt:lpstr>введение</vt:lpstr>
      <vt:lpstr>Оригинальность</vt:lpstr>
      <vt:lpstr>Оригинальность</vt:lpstr>
      <vt:lpstr>Кинодивы</vt:lpstr>
      <vt:lpstr>Кинодивы</vt:lpstr>
      <vt:lpstr>Характер моды</vt:lpstr>
      <vt:lpstr>Характер моды</vt:lpstr>
      <vt:lpstr>милитари</vt:lpstr>
      <vt:lpstr>Характер моды</vt:lpstr>
      <vt:lpstr>Цветовая гамма</vt:lpstr>
      <vt:lpstr>Характер моды</vt:lpstr>
      <vt:lpstr>Платье-рубашка</vt:lpstr>
      <vt:lpstr>Аксессуары</vt:lpstr>
      <vt:lpstr>аксессуары</vt:lpstr>
      <vt:lpstr>аксессуары</vt:lpstr>
      <vt:lpstr>аксессуары</vt:lpstr>
      <vt:lpstr>прическа</vt:lpstr>
      <vt:lpstr>прическа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Мода 40х годов ХХ века</dc:title>
  <dc:creator>Галина</dc:creator>
  <cp:lastModifiedBy>User</cp:lastModifiedBy>
  <cp:revision>37</cp:revision>
  <dcterms:created xsi:type="dcterms:W3CDTF">2015-01-30T14:21:39Z</dcterms:created>
  <dcterms:modified xsi:type="dcterms:W3CDTF">2015-02-25T09:54:32Z</dcterms:modified>
</cp:coreProperties>
</file>