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526065731258619E-2"/>
          <c:y val="3.1291871414965949E-2"/>
          <c:w val="0.94047394939656914"/>
          <c:h val="0.87186615409420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удовлетворительно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2017-2018</c:v>
                </c:pt>
                <c:pt idx="1">
                  <c:v>2018-2019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хорошо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2017-2018</c:v>
                </c:pt>
                <c:pt idx="1">
                  <c:v>2018-2019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</c:v>
                </c:pt>
                <c:pt idx="1">
                  <c:v>16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отлично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2017-2018</c:v>
                </c:pt>
                <c:pt idx="1">
                  <c:v>2018-2019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370880"/>
        <c:axId val="117372416"/>
      </c:barChart>
      <c:catAx>
        <c:axId val="1173708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7372416"/>
        <c:crosses val="autoZero"/>
        <c:auto val="1"/>
        <c:lblAlgn val="ctr"/>
        <c:lblOffset val="100"/>
        <c:noMultiLvlLbl val="0"/>
      </c:catAx>
      <c:valAx>
        <c:axId val="117372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73708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16200000" scaled="1"/>
      <a:tileRect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131441-7D4A-438D-AF97-D4B7C3E5E1DD}" type="doc">
      <dgm:prSet loTypeId="urn:microsoft.com/office/officeart/2011/layout/ConvergingTex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102238-B189-47EC-9FEF-E9E3A6CB7B95}">
      <dgm:prSet phldrT="[Текст]" custT="1"/>
      <dgm:spPr/>
      <dgm:t>
        <a:bodyPr/>
        <a:lstStyle/>
        <a:p>
          <a:pPr algn="ctr"/>
          <a:r>
            <a:rPr lang="ru-RU" sz="2000" b="1" dirty="0" err="1" smtClean="0">
              <a:solidFill>
                <a:schemeClr val="tx1"/>
              </a:solidFill>
            </a:rPr>
            <a:t>Межпредметные</a:t>
          </a:r>
          <a:r>
            <a:rPr lang="ru-RU" sz="2000" b="1" dirty="0" smtClean="0">
              <a:solidFill>
                <a:schemeClr val="tx1"/>
              </a:solidFill>
            </a:rPr>
            <a:t> связи</a:t>
          </a:r>
          <a:endParaRPr lang="ru-RU" sz="2000" b="1" dirty="0">
            <a:solidFill>
              <a:schemeClr val="tx1"/>
            </a:solidFill>
          </a:endParaRPr>
        </a:p>
      </dgm:t>
    </dgm:pt>
    <dgm:pt modelId="{0B170D4B-71EE-4D3A-A589-EB0D794F7866}" type="parTrans" cxnId="{C09293F0-7BC0-4CB7-A27C-DC9954E7D093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36136FC5-0990-4F08-B6C5-9A686D8CCEE6}" type="sibTrans" cxnId="{C09293F0-7BC0-4CB7-A27C-DC9954E7D093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5DD6AC6E-6D94-4F98-8652-9F08B136505D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Формы реализации</a:t>
          </a:r>
          <a:endParaRPr lang="ru-RU" sz="2000" b="1" dirty="0">
            <a:solidFill>
              <a:schemeClr val="tx1"/>
            </a:solidFill>
          </a:endParaRPr>
        </a:p>
      </dgm:t>
    </dgm:pt>
    <dgm:pt modelId="{CFEA8E3F-3DFF-44FB-A5C1-FF57E5F93E04}" type="parTrans" cxnId="{957206AA-86A9-4C95-9C5F-6377D3FD00F5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10918AAD-B9BD-4F24-BF62-438B2907E3BE}" type="sibTrans" cxnId="{957206AA-86A9-4C95-9C5F-6377D3FD00F5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720641EE-2DF0-4ED9-BEDB-D48F61AB6907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Приемы реализации</a:t>
          </a:r>
          <a:endParaRPr lang="ru-RU" sz="2000" b="1" dirty="0">
            <a:solidFill>
              <a:schemeClr val="tx1"/>
            </a:solidFill>
          </a:endParaRPr>
        </a:p>
      </dgm:t>
    </dgm:pt>
    <dgm:pt modelId="{E3F3CFFD-692B-492F-B9B7-AE4C5C5D7170}" type="parTrans" cxnId="{A5555DDC-7809-4071-A06B-2B879092A303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6E811528-A4E4-4AB6-9BBE-F2B85D61E206}" type="sibTrans" cxnId="{A5555DDC-7809-4071-A06B-2B879092A303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2FC3CA30-AB25-4E43-8FBC-FA1DEFBDC4A3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Методы проблемно-развивающего обучения</a:t>
          </a:r>
          <a:endParaRPr lang="ru-RU" sz="2000" b="1" dirty="0">
            <a:solidFill>
              <a:schemeClr val="tx1"/>
            </a:solidFill>
          </a:endParaRPr>
        </a:p>
      </dgm:t>
    </dgm:pt>
    <dgm:pt modelId="{ADCF2863-40EA-4672-BE98-FD7F2EEF5715}" type="parTrans" cxnId="{C738CC73-139F-4E39-BACA-1F687024BDE8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E382EF91-C99B-4C1D-94BB-4F7A29DBBC41}" type="sibTrans" cxnId="{C738CC73-139F-4E39-BACA-1F687024BDE8}">
      <dgm:prSet/>
      <dgm:spPr/>
      <dgm:t>
        <a:bodyPr/>
        <a:lstStyle/>
        <a:p>
          <a:pPr algn="ctr"/>
          <a:endParaRPr lang="ru-RU" sz="2000" b="1">
            <a:solidFill>
              <a:schemeClr val="tx1"/>
            </a:solidFill>
          </a:endParaRPr>
        </a:p>
      </dgm:t>
    </dgm:pt>
    <dgm:pt modelId="{35CB24F0-132B-4986-B405-8599FBD6CC9E}" type="pres">
      <dgm:prSet presAssocID="{FA131441-7D4A-438D-AF97-D4B7C3E5E1DD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1D1E830-8E7B-47B2-BA84-7E05A028C498}" type="pres">
      <dgm:prSet presAssocID="{EB102238-B189-47EC-9FEF-E9E3A6CB7B95}" presName="composite" presStyleCnt="0"/>
      <dgm:spPr/>
    </dgm:pt>
    <dgm:pt modelId="{695E3C62-5A2F-4497-8CAC-A6B3F8E729F8}" type="pres">
      <dgm:prSet presAssocID="{EB102238-B189-47EC-9FEF-E9E3A6CB7B95}" presName="ParentAccent1" presStyleLbl="alignNode1" presStyleIdx="0" presStyleCnt="34"/>
      <dgm:spPr/>
    </dgm:pt>
    <dgm:pt modelId="{EFCCDE0C-2071-4853-AF22-4083496533C5}" type="pres">
      <dgm:prSet presAssocID="{EB102238-B189-47EC-9FEF-E9E3A6CB7B95}" presName="ParentAccent2" presStyleLbl="alignNode1" presStyleIdx="1" presStyleCnt="34"/>
      <dgm:spPr/>
    </dgm:pt>
    <dgm:pt modelId="{E3B31E48-149B-4A78-A4F1-FD3BB9A08C83}" type="pres">
      <dgm:prSet presAssocID="{EB102238-B189-47EC-9FEF-E9E3A6CB7B95}" presName="ParentAccent3" presStyleLbl="alignNode1" presStyleIdx="2" presStyleCnt="34"/>
      <dgm:spPr/>
    </dgm:pt>
    <dgm:pt modelId="{440D4680-8488-43DD-BF8A-145EE116080D}" type="pres">
      <dgm:prSet presAssocID="{EB102238-B189-47EC-9FEF-E9E3A6CB7B95}" presName="ParentAccent4" presStyleLbl="alignNode1" presStyleIdx="3" presStyleCnt="34"/>
      <dgm:spPr/>
    </dgm:pt>
    <dgm:pt modelId="{5CA35520-434F-4E71-B7AF-7AAFE3AB98DE}" type="pres">
      <dgm:prSet presAssocID="{EB102238-B189-47EC-9FEF-E9E3A6CB7B95}" presName="ParentAccent5" presStyleLbl="alignNode1" presStyleIdx="4" presStyleCnt="34"/>
      <dgm:spPr/>
    </dgm:pt>
    <dgm:pt modelId="{0EA3C76B-6F1B-4CE5-9DC7-3DCF38526651}" type="pres">
      <dgm:prSet presAssocID="{EB102238-B189-47EC-9FEF-E9E3A6CB7B95}" presName="ParentAccent6" presStyleLbl="alignNode1" presStyleIdx="5" presStyleCnt="34"/>
      <dgm:spPr/>
    </dgm:pt>
    <dgm:pt modelId="{2E25C600-A530-443C-B6DC-74FE77D8A265}" type="pres">
      <dgm:prSet presAssocID="{EB102238-B189-47EC-9FEF-E9E3A6CB7B95}" presName="ParentAccent7" presStyleLbl="alignNode1" presStyleIdx="6" presStyleCnt="34"/>
      <dgm:spPr/>
    </dgm:pt>
    <dgm:pt modelId="{D46810CE-2965-40D0-8EFB-9BEDE8C4965B}" type="pres">
      <dgm:prSet presAssocID="{EB102238-B189-47EC-9FEF-E9E3A6CB7B95}" presName="ParentAccent8" presStyleLbl="alignNode1" presStyleIdx="7" presStyleCnt="34"/>
      <dgm:spPr/>
    </dgm:pt>
    <dgm:pt modelId="{3DE8A195-E4B1-40B4-9CF4-0A695313E7D8}" type="pres">
      <dgm:prSet presAssocID="{EB102238-B189-47EC-9FEF-E9E3A6CB7B95}" presName="ParentAccent9" presStyleLbl="alignNode1" presStyleIdx="8" presStyleCnt="34"/>
      <dgm:spPr/>
    </dgm:pt>
    <dgm:pt modelId="{E40EB12A-0205-49EE-B920-18FD4FCB32DC}" type="pres">
      <dgm:prSet presAssocID="{EB102238-B189-47EC-9FEF-E9E3A6CB7B95}" presName="ParentAccent10" presStyleLbl="alignNode1" presStyleIdx="9" presStyleCnt="34"/>
      <dgm:spPr/>
    </dgm:pt>
    <dgm:pt modelId="{143EB8E3-251F-482B-A002-E3E7F28EB9C4}" type="pres">
      <dgm:prSet presAssocID="{EB102238-B189-47EC-9FEF-E9E3A6CB7B95}" presName="Parent" presStyleLbl="alignNode1" presStyleIdx="10" presStyleCnt="34" custScaleX="163791" custScaleY="96672" custLinFactNeighborX="24018" custLinFactNeighborY="48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E7835-3A3F-442E-B188-1F7567AB261A}" type="pres">
      <dgm:prSet presAssocID="{5DD6AC6E-6D94-4F98-8652-9F08B136505D}" presName="Child1Accent1" presStyleLbl="alignNode1" presStyleIdx="11" presStyleCnt="34"/>
      <dgm:spPr/>
    </dgm:pt>
    <dgm:pt modelId="{09E25585-45D2-40C6-BC5D-6D19013F9A2B}" type="pres">
      <dgm:prSet presAssocID="{5DD6AC6E-6D94-4F98-8652-9F08B136505D}" presName="Child1Accent2" presStyleLbl="alignNode1" presStyleIdx="12" presStyleCnt="34"/>
      <dgm:spPr/>
    </dgm:pt>
    <dgm:pt modelId="{5A8E6E6D-2FDB-4631-B518-44B3B7284EEB}" type="pres">
      <dgm:prSet presAssocID="{5DD6AC6E-6D94-4F98-8652-9F08B136505D}" presName="Child1Accent3" presStyleLbl="alignNode1" presStyleIdx="13" presStyleCnt="34"/>
      <dgm:spPr/>
    </dgm:pt>
    <dgm:pt modelId="{3F763C0C-EF70-48EB-8801-E131CADF1CB4}" type="pres">
      <dgm:prSet presAssocID="{5DD6AC6E-6D94-4F98-8652-9F08B136505D}" presName="Child1Accent4" presStyleLbl="alignNode1" presStyleIdx="14" presStyleCnt="34"/>
      <dgm:spPr/>
    </dgm:pt>
    <dgm:pt modelId="{9D5F3B9D-9003-4C48-BE84-E60B3505842A}" type="pres">
      <dgm:prSet presAssocID="{5DD6AC6E-6D94-4F98-8652-9F08B136505D}" presName="Child1Accent5" presStyleLbl="alignNode1" presStyleIdx="15" presStyleCnt="34"/>
      <dgm:spPr/>
    </dgm:pt>
    <dgm:pt modelId="{6665703F-64A5-40CA-8C1F-C47C6DF2613E}" type="pres">
      <dgm:prSet presAssocID="{5DD6AC6E-6D94-4F98-8652-9F08B136505D}" presName="Child1Accent6" presStyleLbl="alignNode1" presStyleIdx="16" presStyleCnt="34"/>
      <dgm:spPr/>
    </dgm:pt>
    <dgm:pt modelId="{041B1A93-2B08-4E96-9307-DDDE268F0213}" type="pres">
      <dgm:prSet presAssocID="{5DD6AC6E-6D94-4F98-8652-9F08B136505D}" presName="Child1Accent7" presStyleLbl="alignNode1" presStyleIdx="17" presStyleCnt="34"/>
      <dgm:spPr/>
    </dgm:pt>
    <dgm:pt modelId="{F92969BF-8FF4-4649-A2B8-64F4386F8F08}" type="pres">
      <dgm:prSet presAssocID="{5DD6AC6E-6D94-4F98-8652-9F08B136505D}" presName="Child1Accent8" presStyleLbl="alignNode1" presStyleIdx="18" presStyleCnt="34"/>
      <dgm:spPr/>
    </dgm:pt>
    <dgm:pt modelId="{930E1299-523D-49B2-A088-E572314A41E8}" type="pres">
      <dgm:prSet presAssocID="{5DD6AC6E-6D94-4F98-8652-9F08B136505D}" presName="Child1Accent9" presStyleLbl="alignNode1" presStyleIdx="19" presStyleCnt="34"/>
      <dgm:spPr/>
    </dgm:pt>
    <dgm:pt modelId="{88713A99-746D-4855-AE06-16923C4CD5B3}" type="pres">
      <dgm:prSet presAssocID="{5DD6AC6E-6D94-4F98-8652-9F08B136505D}" presName="Child1" presStyleLbl="revTx" presStyleIdx="0" presStyleCnt="3" custAng="0" custScaleX="91716" custScaleY="99237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157832-91A8-4E8B-B849-1B9D268F38F6}" type="pres">
      <dgm:prSet presAssocID="{720641EE-2DF0-4ED9-BEDB-D48F61AB6907}" presName="Child2Accent1" presStyleLbl="alignNode1" presStyleIdx="20" presStyleCnt="34"/>
      <dgm:spPr/>
    </dgm:pt>
    <dgm:pt modelId="{A332A0AC-6E4D-437B-BAAB-FD47FF09D333}" type="pres">
      <dgm:prSet presAssocID="{720641EE-2DF0-4ED9-BEDB-D48F61AB6907}" presName="Child2Accent2" presStyleLbl="alignNode1" presStyleIdx="21" presStyleCnt="34" custLinFactNeighborX="88743" custLinFactNeighborY="12743"/>
      <dgm:spPr/>
    </dgm:pt>
    <dgm:pt modelId="{BCDD6874-ACDE-4370-BF87-2DD0E4FEA3F9}" type="pres">
      <dgm:prSet presAssocID="{720641EE-2DF0-4ED9-BEDB-D48F61AB6907}" presName="Child2Accent3" presStyleLbl="alignNode1" presStyleIdx="22" presStyleCnt="34"/>
      <dgm:spPr/>
    </dgm:pt>
    <dgm:pt modelId="{CAE8CC87-6F80-41D6-9A30-2CA522A4426B}" type="pres">
      <dgm:prSet presAssocID="{720641EE-2DF0-4ED9-BEDB-D48F61AB6907}" presName="Child2Accent4" presStyleLbl="alignNode1" presStyleIdx="23" presStyleCnt="34"/>
      <dgm:spPr/>
    </dgm:pt>
    <dgm:pt modelId="{92C3E8DF-A462-4796-BCB8-8055974B2D84}" type="pres">
      <dgm:prSet presAssocID="{720641EE-2DF0-4ED9-BEDB-D48F61AB6907}" presName="Child2Accent5" presStyleLbl="alignNode1" presStyleIdx="24" presStyleCnt="34"/>
      <dgm:spPr/>
    </dgm:pt>
    <dgm:pt modelId="{52B0F9E9-FE68-41BE-A792-A568E99C4F56}" type="pres">
      <dgm:prSet presAssocID="{720641EE-2DF0-4ED9-BEDB-D48F61AB6907}" presName="Child2Accent6" presStyleLbl="alignNode1" presStyleIdx="25" presStyleCnt="34"/>
      <dgm:spPr/>
    </dgm:pt>
    <dgm:pt modelId="{AE730FCE-5B0D-461D-92B1-561DFA3A7E00}" type="pres">
      <dgm:prSet presAssocID="{720641EE-2DF0-4ED9-BEDB-D48F61AB6907}" presName="Child2Accent7" presStyleLbl="alignNode1" presStyleIdx="26" presStyleCnt="34"/>
      <dgm:spPr/>
    </dgm:pt>
    <dgm:pt modelId="{86ABAFA6-F9EB-40A5-9BCD-2DE2728924AA}" type="pres">
      <dgm:prSet presAssocID="{720641EE-2DF0-4ED9-BEDB-D48F61AB6907}" presName="Child2" presStyleLbl="revTx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EEF399-FFD8-441B-9A35-9A8C17CD2BDE}" type="pres">
      <dgm:prSet presAssocID="{2FC3CA30-AB25-4E43-8FBC-FA1DEFBDC4A3}" presName="Child3Accent1" presStyleLbl="alignNode1" presStyleIdx="27" presStyleCnt="34"/>
      <dgm:spPr/>
    </dgm:pt>
    <dgm:pt modelId="{8202C9FD-DF39-405D-BF9F-0EEB59B6B8A6}" type="pres">
      <dgm:prSet presAssocID="{2FC3CA30-AB25-4E43-8FBC-FA1DEFBDC4A3}" presName="Child3Accent2" presStyleLbl="alignNode1" presStyleIdx="28" presStyleCnt="34"/>
      <dgm:spPr/>
    </dgm:pt>
    <dgm:pt modelId="{FBB98475-1D78-4010-9F5B-D3F8D9CCA314}" type="pres">
      <dgm:prSet presAssocID="{2FC3CA30-AB25-4E43-8FBC-FA1DEFBDC4A3}" presName="Child3Accent3" presStyleLbl="alignNode1" presStyleIdx="29" presStyleCnt="34"/>
      <dgm:spPr/>
    </dgm:pt>
    <dgm:pt modelId="{54D80D9A-C37F-4BE3-82F0-80474B0A5BF4}" type="pres">
      <dgm:prSet presAssocID="{2FC3CA30-AB25-4E43-8FBC-FA1DEFBDC4A3}" presName="Child3Accent4" presStyleLbl="alignNode1" presStyleIdx="30" presStyleCnt="34"/>
      <dgm:spPr/>
    </dgm:pt>
    <dgm:pt modelId="{F5AA9E97-0DCD-4D6F-BBFE-69E16AB753FB}" type="pres">
      <dgm:prSet presAssocID="{2FC3CA30-AB25-4E43-8FBC-FA1DEFBDC4A3}" presName="Child3Accent5" presStyleLbl="alignNode1" presStyleIdx="31" presStyleCnt="34"/>
      <dgm:spPr/>
    </dgm:pt>
    <dgm:pt modelId="{382C41D2-0047-40C9-9B8C-52CA69C88EA5}" type="pres">
      <dgm:prSet presAssocID="{2FC3CA30-AB25-4E43-8FBC-FA1DEFBDC4A3}" presName="Child3Accent6" presStyleLbl="alignNode1" presStyleIdx="32" presStyleCnt="34"/>
      <dgm:spPr/>
    </dgm:pt>
    <dgm:pt modelId="{60495FC9-3814-4DC8-9DFB-8E83B78715D4}" type="pres">
      <dgm:prSet presAssocID="{2FC3CA30-AB25-4E43-8FBC-FA1DEFBDC4A3}" presName="Child3Accent7" presStyleLbl="alignNode1" presStyleIdx="33" presStyleCnt="34"/>
      <dgm:spPr/>
    </dgm:pt>
    <dgm:pt modelId="{E40C4AD1-D0DA-47AB-8939-FC2952B4459F}" type="pres">
      <dgm:prSet presAssocID="{2FC3CA30-AB25-4E43-8FBC-FA1DEFBDC4A3}" presName="Child3" presStyleLbl="revTx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009612-903A-4DB4-8CBB-D8690435AF76}" type="presOf" srcId="{EB102238-B189-47EC-9FEF-E9E3A6CB7B95}" destId="{143EB8E3-251F-482B-A002-E3E7F28EB9C4}" srcOrd="0" destOrd="0" presId="urn:microsoft.com/office/officeart/2011/layout/ConvergingText"/>
    <dgm:cxn modelId="{C738CC73-139F-4E39-BACA-1F687024BDE8}" srcId="{EB102238-B189-47EC-9FEF-E9E3A6CB7B95}" destId="{2FC3CA30-AB25-4E43-8FBC-FA1DEFBDC4A3}" srcOrd="2" destOrd="0" parTransId="{ADCF2863-40EA-4672-BE98-FD7F2EEF5715}" sibTransId="{E382EF91-C99B-4C1D-94BB-4F7A29DBBC41}"/>
    <dgm:cxn modelId="{79DE97B4-2005-4E78-978A-75A1B39A839F}" type="presOf" srcId="{2FC3CA30-AB25-4E43-8FBC-FA1DEFBDC4A3}" destId="{E40C4AD1-D0DA-47AB-8939-FC2952B4459F}" srcOrd="0" destOrd="0" presId="urn:microsoft.com/office/officeart/2011/layout/ConvergingText"/>
    <dgm:cxn modelId="{D2DAEDD2-11C8-4002-B945-7B2000927EF2}" type="presOf" srcId="{FA131441-7D4A-438D-AF97-D4B7C3E5E1DD}" destId="{35CB24F0-132B-4986-B405-8599FBD6CC9E}" srcOrd="0" destOrd="0" presId="urn:microsoft.com/office/officeart/2011/layout/ConvergingText"/>
    <dgm:cxn modelId="{2DE4D58D-D0D3-4CA0-819C-0F9F20B92D05}" type="presOf" srcId="{5DD6AC6E-6D94-4F98-8652-9F08B136505D}" destId="{88713A99-746D-4855-AE06-16923C4CD5B3}" srcOrd="0" destOrd="0" presId="urn:microsoft.com/office/officeart/2011/layout/ConvergingText"/>
    <dgm:cxn modelId="{C09293F0-7BC0-4CB7-A27C-DC9954E7D093}" srcId="{FA131441-7D4A-438D-AF97-D4B7C3E5E1DD}" destId="{EB102238-B189-47EC-9FEF-E9E3A6CB7B95}" srcOrd="0" destOrd="0" parTransId="{0B170D4B-71EE-4D3A-A589-EB0D794F7866}" sibTransId="{36136FC5-0990-4F08-B6C5-9A686D8CCEE6}"/>
    <dgm:cxn modelId="{957206AA-86A9-4C95-9C5F-6377D3FD00F5}" srcId="{EB102238-B189-47EC-9FEF-E9E3A6CB7B95}" destId="{5DD6AC6E-6D94-4F98-8652-9F08B136505D}" srcOrd="0" destOrd="0" parTransId="{CFEA8E3F-3DFF-44FB-A5C1-FF57E5F93E04}" sibTransId="{10918AAD-B9BD-4F24-BF62-438B2907E3BE}"/>
    <dgm:cxn modelId="{46C82724-68E8-4778-BE6C-89D7F37A5ED8}" type="presOf" srcId="{720641EE-2DF0-4ED9-BEDB-D48F61AB6907}" destId="{86ABAFA6-F9EB-40A5-9BCD-2DE2728924AA}" srcOrd="0" destOrd="0" presId="urn:microsoft.com/office/officeart/2011/layout/ConvergingText"/>
    <dgm:cxn modelId="{A5555DDC-7809-4071-A06B-2B879092A303}" srcId="{EB102238-B189-47EC-9FEF-E9E3A6CB7B95}" destId="{720641EE-2DF0-4ED9-BEDB-D48F61AB6907}" srcOrd="1" destOrd="0" parTransId="{E3F3CFFD-692B-492F-B9B7-AE4C5C5D7170}" sibTransId="{6E811528-A4E4-4AB6-9BBE-F2B85D61E206}"/>
    <dgm:cxn modelId="{CA058A60-5971-4A56-9EDC-D140AA3A9912}" type="presParOf" srcId="{35CB24F0-132B-4986-B405-8599FBD6CC9E}" destId="{01D1E830-8E7B-47B2-BA84-7E05A028C498}" srcOrd="0" destOrd="0" presId="urn:microsoft.com/office/officeart/2011/layout/ConvergingText"/>
    <dgm:cxn modelId="{0AE8FF90-A2E0-4D3F-9C62-D849B6FC140C}" type="presParOf" srcId="{01D1E830-8E7B-47B2-BA84-7E05A028C498}" destId="{695E3C62-5A2F-4497-8CAC-A6B3F8E729F8}" srcOrd="0" destOrd="0" presId="urn:microsoft.com/office/officeart/2011/layout/ConvergingText"/>
    <dgm:cxn modelId="{D7EF59F2-6E12-444C-8247-BC9C1DE46FB3}" type="presParOf" srcId="{01D1E830-8E7B-47B2-BA84-7E05A028C498}" destId="{EFCCDE0C-2071-4853-AF22-4083496533C5}" srcOrd="1" destOrd="0" presId="urn:microsoft.com/office/officeart/2011/layout/ConvergingText"/>
    <dgm:cxn modelId="{6BAEE6C2-98F7-4FE2-957A-539C64DE52C7}" type="presParOf" srcId="{01D1E830-8E7B-47B2-BA84-7E05A028C498}" destId="{E3B31E48-149B-4A78-A4F1-FD3BB9A08C83}" srcOrd="2" destOrd="0" presId="urn:microsoft.com/office/officeart/2011/layout/ConvergingText"/>
    <dgm:cxn modelId="{ED6911A2-BA64-4C18-9F96-9AF30A99F29B}" type="presParOf" srcId="{01D1E830-8E7B-47B2-BA84-7E05A028C498}" destId="{440D4680-8488-43DD-BF8A-145EE116080D}" srcOrd="3" destOrd="0" presId="urn:microsoft.com/office/officeart/2011/layout/ConvergingText"/>
    <dgm:cxn modelId="{6C21AC86-5307-43CD-BDA9-4CA6882A5765}" type="presParOf" srcId="{01D1E830-8E7B-47B2-BA84-7E05A028C498}" destId="{5CA35520-434F-4E71-B7AF-7AAFE3AB98DE}" srcOrd="4" destOrd="0" presId="urn:microsoft.com/office/officeart/2011/layout/ConvergingText"/>
    <dgm:cxn modelId="{541BD7FE-A8DA-432A-A0D0-7A95DEC8B45A}" type="presParOf" srcId="{01D1E830-8E7B-47B2-BA84-7E05A028C498}" destId="{0EA3C76B-6F1B-4CE5-9DC7-3DCF38526651}" srcOrd="5" destOrd="0" presId="urn:microsoft.com/office/officeart/2011/layout/ConvergingText"/>
    <dgm:cxn modelId="{9F5E62AD-0767-41E1-8220-58B66763CF77}" type="presParOf" srcId="{01D1E830-8E7B-47B2-BA84-7E05A028C498}" destId="{2E25C600-A530-443C-B6DC-74FE77D8A265}" srcOrd="6" destOrd="0" presId="urn:microsoft.com/office/officeart/2011/layout/ConvergingText"/>
    <dgm:cxn modelId="{DCEE4DC1-FDEF-4EC7-BEA9-30EF40948784}" type="presParOf" srcId="{01D1E830-8E7B-47B2-BA84-7E05A028C498}" destId="{D46810CE-2965-40D0-8EFB-9BEDE8C4965B}" srcOrd="7" destOrd="0" presId="urn:microsoft.com/office/officeart/2011/layout/ConvergingText"/>
    <dgm:cxn modelId="{99637A83-E359-4AE5-97C1-C924B7B18A7C}" type="presParOf" srcId="{01D1E830-8E7B-47B2-BA84-7E05A028C498}" destId="{3DE8A195-E4B1-40B4-9CF4-0A695313E7D8}" srcOrd="8" destOrd="0" presId="urn:microsoft.com/office/officeart/2011/layout/ConvergingText"/>
    <dgm:cxn modelId="{86D1132A-FF7B-4823-89CC-FC99073EB0EA}" type="presParOf" srcId="{01D1E830-8E7B-47B2-BA84-7E05A028C498}" destId="{E40EB12A-0205-49EE-B920-18FD4FCB32DC}" srcOrd="9" destOrd="0" presId="urn:microsoft.com/office/officeart/2011/layout/ConvergingText"/>
    <dgm:cxn modelId="{D1D422A6-6992-4550-8FF5-E0A19A55C19F}" type="presParOf" srcId="{01D1E830-8E7B-47B2-BA84-7E05A028C498}" destId="{143EB8E3-251F-482B-A002-E3E7F28EB9C4}" srcOrd="10" destOrd="0" presId="urn:microsoft.com/office/officeart/2011/layout/ConvergingText"/>
    <dgm:cxn modelId="{6836556A-9206-4B71-BE4A-1AABC44F1E63}" type="presParOf" srcId="{01D1E830-8E7B-47B2-BA84-7E05A028C498}" destId="{9FFE7835-3A3F-442E-B188-1F7567AB261A}" srcOrd="11" destOrd="0" presId="urn:microsoft.com/office/officeart/2011/layout/ConvergingText"/>
    <dgm:cxn modelId="{B4C297CE-005A-4476-BDF1-DAF0E4C1C777}" type="presParOf" srcId="{01D1E830-8E7B-47B2-BA84-7E05A028C498}" destId="{09E25585-45D2-40C6-BC5D-6D19013F9A2B}" srcOrd="12" destOrd="0" presId="urn:microsoft.com/office/officeart/2011/layout/ConvergingText"/>
    <dgm:cxn modelId="{483842A5-F644-42FB-89FC-8B7EC5AB18D3}" type="presParOf" srcId="{01D1E830-8E7B-47B2-BA84-7E05A028C498}" destId="{5A8E6E6D-2FDB-4631-B518-44B3B7284EEB}" srcOrd="13" destOrd="0" presId="urn:microsoft.com/office/officeart/2011/layout/ConvergingText"/>
    <dgm:cxn modelId="{A1B2ACF0-4C01-4D08-A0E9-9E6FC8C6B14A}" type="presParOf" srcId="{01D1E830-8E7B-47B2-BA84-7E05A028C498}" destId="{3F763C0C-EF70-48EB-8801-E131CADF1CB4}" srcOrd="14" destOrd="0" presId="urn:microsoft.com/office/officeart/2011/layout/ConvergingText"/>
    <dgm:cxn modelId="{5DDD9F4D-F205-4BF1-9623-0B8D8A3BDC3C}" type="presParOf" srcId="{01D1E830-8E7B-47B2-BA84-7E05A028C498}" destId="{9D5F3B9D-9003-4C48-BE84-E60B3505842A}" srcOrd="15" destOrd="0" presId="urn:microsoft.com/office/officeart/2011/layout/ConvergingText"/>
    <dgm:cxn modelId="{D678D16E-FA33-4A94-8E58-2D6EA3FD4151}" type="presParOf" srcId="{01D1E830-8E7B-47B2-BA84-7E05A028C498}" destId="{6665703F-64A5-40CA-8C1F-C47C6DF2613E}" srcOrd="16" destOrd="0" presId="urn:microsoft.com/office/officeart/2011/layout/ConvergingText"/>
    <dgm:cxn modelId="{CD0066F9-D4A3-4C9C-85B1-4E44C2278306}" type="presParOf" srcId="{01D1E830-8E7B-47B2-BA84-7E05A028C498}" destId="{041B1A93-2B08-4E96-9307-DDDE268F0213}" srcOrd="17" destOrd="0" presId="urn:microsoft.com/office/officeart/2011/layout/ConvergingText"/>
    <dgm:cxn modelId="{6033C9B2-B0FB-44F1-9A66-C555BA5F7BF5}" type="presParOf" srcId="{01D1E830-8E7B-47B2-BA84-7E05A028C498}" destId="{F92969BF-8FF4-4649-A2B8-64F4386F8F08}" srcOrd="18" destOrd="0" presId="urn:microsoft.com/office/officeart/2011/layout/ConvergingText"/>
    <dgm:cxn modelId="{417E2539-2597-41FA-BCF8-4EB830635496}" type="presParOf" srcId="{01D1E830-8E7B-47B2-BA84-7E05A028C498}" destId="{930E1299-523D-49B2-A088-E572314A41E8}" srcOrd="19" destOrd="0" presId="urn:microsoft.com/office/officeart/2011/layout/ConvergingText"/>
    <dgm:cxn modelId="{F367A421-046B-4CFF-8E58-91D2CADFC41D}" type="presParOf" srcId="{01D1E830-8E7B-47B2-BA84-7E05A028C498}" destId="{88713A99-746D-4855-AE06-16923C4CD5B3}" srcOrd="20" destOrd="0" presId="urn:microsoft.com/office/officeart/2011/layout/ConvergingText"/>
    <dgm:cxn modelId="{F1BB431F-6619-4AA1-A74F-5C14945C7F89}" type="presParOf" srcId="{01D1E830-8E7B-47B2-BA84-7E05A028C498}" destId="{F1157832-91A8-4E8B-B849-1B9D268F38F6}" srcOrd="21" destOrd="0" presId="urn:microsoft.com/office/officeart/2011/layout/ConvergingText"/>
    <dgm:cxn modelId="{61640C77-3F6D-4135-B674-07C91D601DFB}" type="presParOf" srcId="{01D1E830-8E7B-47B2-BA84-7E05A028C498}" destId="{A332A0AC-6E4D-437B-BAAB-FD47FF09D333}" srcOrd="22" destOrd="0" presId="urn:microsoft.com/office/officeart/2011/layout/ConvergingText"/>
    <dgm:cxn modelId="{07EEC90E-501F-4C91-B223-72F624E92743}" type="presParOf" srcId="{01D1E830-8E7B-47B2-BA84-7E05A028C498}" destId="{BCDD6874-ACDE-4370-BF87-2DD0E4FEA3F9}" srcOrd="23" destOrd="0" presId="urn:microsoft.com/office/officeart/2011/layout/ConvergingText"/>
    <dgm:cxn modelId="{BCD55445-1A2E-4585-8F93-131318F2FB35}" type="presParOf" srcId="{01D1E830-8E7B-47B2-BA84-7E05A028C498}" destId="{CAE8CC87-6F80-41D6-9A30-2CA522A4426B}" srcOrd="24" destOrd="0" presId="urn:microsoft.com/office/officeart/2011/layout/ConvergingText"/>
    <dgm:cxn modelId="{D4897041-8882-45D6-AD3A-D91F4D6CAE26}" type="presParOf" srcId="{01D1E830-8E7B-47B2-BA84-7E05A028C498}" destId="{92C3E8DF-A462-4796-BCB8-8055974B2D84}" srcOrd="25" destOrd="0" presId="urn:microsoft.com/office/officeart/2011/layout/ConvergingText"/>
    <dgm:cxn modelId="{09EB486C-3CF9-4E8E-B801-C9B84750B152}" type="presParOf" srcId="{01D1E830-8E7B-47B2-BA84-7E05A028C498}" destId="{52B0F9E9-FE68-41BE-A792-A568E99C4F56}" srcOrd="26" destOrd="0" presId="urn:microsoft.com/office/officeart/2011/layout/ConvergingText"/>
    <dgm:cxn modelId="{169A9FCB-4065-4927-9D64-FB62C3D2684F}" type="presParOf" srcId="{01D1E830-8E7B-47B2-BA84-7E05A028C498}" destId="{AE730FCE-5B0D-461D-92B1-561DFA3A7E00}" srcOrd="27" destOrd="0" presId="urn:microsoft.com/office/officeart/2011/layout/ConvergingText"/>
    <dgm:cxn modelId="{4A5B7000-8D06-447F-8635-834C9F2BDEC2}" type="presParOf" srcId="{01D1E830-8E7B-47B2-BA84-7E05A028C498}" destId="{86ABAFA6-F9EB-40A5-9BCD-2DE2728924AA}" srcOrd="28" destOrd="0" presId="urn:microsoft.com/office/officeart/2011/layout/ConvergingText"/>
    <dgm:cxn modelId="{466A6D9B-1051-4CAA-AD2C-261E554A3840}" type="presParOf" srcId="{01D1E830-8E7B-47B2-BA84-7E05A028C498}" destId="{E1EEF399-FFD8-441B-9A35-9A8C17CD2BDE}" srcOrd="29" destOrd="0" presId="urn:microsoft.com/office/officeart/2011/layout/ConvergingText"/>
    <dgm:cxn modelId="{68B1352F-933F-4C50-9377-8191EE2361D4}" type="presParOf" srcId="{01D1E830-8E7B-47B2-BA84-7E05A028C498}" destId="{8202C9FD-DF39-405D-BF9F-0EEB59B6B8A6}" srcOrd="30" destOrd="0" presId="urn:microsoft.com/office/officeart/2011/layout/ConvergingText"/>
    <dgm:cxn modelId="{0B79C409-BCB8-4A93-B722-0D4EF31D647C}" type="presParOf" srcId="{01D1E830-8E7B-47B2-BA84-7E05A028C498}" destId="{FBB98475-1D78-4010-9F5B-D3F8D9CCA314}" srcOrd="31" destOrd="0" presId="urn:microsoft.com/office/officeart/2011/layout/ConvergingText"/>
    <dgm:cxn modelId="{B01D3E2D-6633-4A44-A303-9DC9535E9900}" type="presParOf" srcId="{01D1E830-8E7B-47B2-BA84-7E05A028C498}" destId="{54D80D9A-C37F-4BE3-82F0-80474B0A5BF4}" srcOrd="32" destOrd="0" presId="urn:microsoft.com/office/officeart/2011/layout/ConvergingText"/>
    <dgm:cxn modelId="{7D7162AA-4B2C-4A73-A8C7-69DAE96F7604}" type="presParOf" srcId="{01D1E830-8E7B-47B2-BA84-7E05A028C498}" destId="{F5AA9E97-0DCD-4D6F-BBFE-69E16AB753FB}" srcOrd="33" destOrd="0" presId="urn:microsoft.com/office/officeart/2011/layout/ConvergingText"/>
    <dgm:cxn modelId="{E6871E46-626C-4150-8F20-2D040A90DC1C}" type="presParOf" srcId="{01D1E830-8E7B-47B2-BA84-7E05A028C498}" destId="{382C41D2-0047-40C9-9B8C-52CA69C88EA5}" srcOrd="34" destOrd="0" presId="urn:microsoft.com/office/officeart/2011/layout/ConvergingText"/>
    <dgm:cxn modelId="{F7607E4B-6EF3-4B83-9CC9-12EE2D00BBB0}" type="presParOf" srcId="{01D1E830-8E7B-47B2-BA84-7E05A028C498}" destId="{60495FC9-3814-4DC8-9DFB-8E83B78715D4}" srcOrd="35" destOrd="0" presId="urn:microsoft.com/office/officeart/2011/layout/ConvergingText"/>
    <dgm:cxn modelId="{6347C0F9-EB41-49F2-926F-C76504C35288}" type="presParOf" srcId="{01D1E830-8E7B-47B2-BA84-7E05A028C498}" destId="{E40C4AD1-D0DA-47AB-8939-FC2952B4459F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12B36-F2DE-4971-BF84-509E4E8EC28B}" type="doc">
      <dgm:prSet loTypeId="urn:microsoft.com/office/officeart/2011/layout/HexagonRadial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4116C2B-EFAD-4801-8D93-7FF80EE0816D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tx1"/>
              </a:solidFill>
            </a:rPr>
            <a:t>Вопросы преподавателя</a:t>
          </a:r>
          <a:endParaRPr lang="ru-RU" sz="2400" b="1" dirty="0">
            <a:solidFill>
              <a:schemeClr val="tx1"/>
            </a:solidFill>
          </a:endParaRPr>
        </a:p>
      </dgm:t>
    </dgm:pt>
    <dgm:pt modelId="{0849DA34-F525-491B-AED5-12DDC907BC56}" type="parTrans" cxnId="{256E5DF3-3E82-43B9-A060-26AA0762C6F2}">
      <dgm:prSet/>
      <dgm:spPr/>
      <dgm:t>
        <a:bodyPr/>
        <a:lstStyle/>
        <a:p>
          <a:endParaRPr lang="ru-RU"/>
        </a:p>
      </dgm:t>
    </dgm:pt>
    <dgm:pt modelId="{9EBE4319-BD95-4A71-8A91-920C0E6E4030}" type="sibTrans" cxnId="{256E5DF3-3E82-43B9-A060-26AA0762C6F2}">
      <dgm:prSet/>
      <dgm:spPr/>
      <dgm:t>
        <a:bodyPr/>
        <a:lstStyle/>
        <a:p>
          <a:endParaRPr lang="ru-RU"/>
        </a:p>
      </dgm:t>
    </dgm:pt>
    <dgm:pt modelId="{3EF0C50A-88EB-4DFB-8205-204A54EF6B31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Какие…?</a:t>
          </a:r>
          <a:endParaRPr lang="ru-RU" sz="2000" b="1" dirty="0">
            <a:solidFill>
              <a:schemeClr val="bg1"/>
            </a:solidFill>
          </a:endParaRPr>
        </a:p>
      </dgm:t>
    </dgm:pt>
    <dgm:pt modelId="{DA181F06-3BE3-4EB1-A4F6-0AA27B035DF5}" type="parTrans" cxnId="{5E5E0EAE-293C-4CDE-A287-BD94C535D973}">
      <dgm:prSet/>
      <dgm:spPr/>
      <dgm:t>
        <a:bodyPr/>
        <a:lstStyle/>
        <a:p>
          <a:endParaRPr lang="ru-RU"/>
        </a:p>
      </dgm:t>
    </dgm:pt>
    <dgm:pt modelId="{A9294F91-5C9E-41D7-B80C-581317307453}" type="sibTrans" cxnId="{5E5E0EAE-293C-4CDE-A287-BD94C535D973}">
      <dgm:prSet/>
      <dgm:spPr/>
      <dgm:t>
        <a:bodyPr/>
        <a:lstStyle/>
        <a:p>
          <a:endParaRPr lang="ru-RU"/>
        </a:p>
      </dgm:t>
    </dgm:pt>
    <dgm:pt modelId="{DACF01D0-CCAD-4462-924A-EB8DF0E65800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Могут ли…?</a:t>
          </a:r>
          <a:endParaRPr lang="ru-RU" sz="2000" b="1" dirty="0">
            <a:solidFill>
              <a:schemeClr val="bg1"/>
            </a:solidFill>
          </a:endParaRPr>
        </a:p>
      </dgm:t>
    </dgm:pt>
    <dgm:pt modelId="{4D411FF8-464A-431A-929D-92CC5A4DC2CB}" type="parTrans" cxnId="{84CBC89E-589F-4A61-BCDE-A203B9EC69DF}">
      <dgm:prSet/>
      <dgm:spPr/>
      <dgm:t>
        <a:bodyPr/>
        <a:lstStyle/>
        <a:p>
          <a:endParaRPr lang="ru-RU"/>
        </a:p>
      </dgm:t>
    </dgm:pt>
    <dgm:pt modelId="{74A052C5-869F-4F7B-9888-298E26B51956}" type="sibTrans" cxnId="{84CBC89E-589F-4A61-BCDE-A203B9EC69DF}">
      <dgm:prSet/>
      <dgm:spPr/>
      <dgm:t>
        <a:bodyPr/>
        <a:lstStyle/>
        <a:p>
          <a:endParaRPr lang="ru-RU"/>
        </a:p>
      </dgm:t>
    </dgm:pt>
    <dgm:pt modelId="{30E7A6E7-E19B-4A8C-A063-CAE104E00887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Почему…?</a:t>
          </a:r>
          <a:endParaRPr lang="ru-RU" sz="2000" b="1" dirty="0"/>
        </a:p>
      </dgm:t>
    </dgm:pt>
    <dgm:pt modelId="{3C5C2D6A-D598-447D-AB9A-A7B5CAD0D7D9}" type="parTrans" cxnId="{8DC3CA20-B99A-4AAE-81C4-4937F3954229}">
      <dgm:prSet/>
      <dgm:spPr/>
      <dgm:t>
        <a:bodyPr/>
        <a:lstStyle/>
        <a:p>
          <a:endParaRPr lang="ru-RU"/>
        </a:p>
      </dgm:t>
    </dgm:pt>
    <dgm:pt modelId="{DF7C58D7-5DF9-4EFF-9237-1241E941C533}" type="sibTrans" cxnId="{8DC3CA20-B99A-4AAE-81C4-4937F3954229}">
      <dgm:prSet/>
      <dgm:spPr/>
      <dgm:t>
        <a:bodyPr/>
        <a:lstStyle/>
        <a:p>
          <a:endParaRPr lang="ru-RU"/>
        </a:p>
      </dgm:t>
    </dgm:pt>
    <dgm:pt modelId="{1A980052-BDBC-4167-ACC8-145BC9F25C2B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Как узнать…?</a:t>
          </a:r>
          <a:endParaRPr lang="ru-RU" sz="2000" b="1" dirty="0">
            <a:solidFill>
              <a:schemeClr val="bg1"/>
            </a:solidFill>
          </a:endParaRPr>
        </a:p>
      </dgm:t>
    </dgm:pt>
    <dgm:pt modelId="{C24C449A-2C9D-4110-9ACC-9DB63E2467E9}" type="parTrans" cxnId="{C56C38CC-C791-4F7F-AD99-E5E4BF9C4B26}">
      <dgm:prSet/>
      <dgm:spPr/>
      <dgm:t>
        <a:bodyPr/>
        <a:lstStyle/>
        <a:p>
          <a:endParaRPr lang="ru-RU"/>
        </a:p>
      </dgm:t>
    </dgm:pt>
    <dgm:pt modelId="{7D59F55A-993B-458F-A7FA-4C33F18CCCA8}" type="sibTrans" cxnId="{C56C38CC-C791-4F7F-AD99-E5E4BF9C4B26}">
      <dgm:prSet/>
      <dgm:spPr/>
      <dgm:t>
        <a:bodyPr/>
        <a:lstStyle/>
        <a:p>
          <a:endParaRPr lang="ru-RU"/>
        </a:p>
      </dgm:t>
    </dgm:pt>
    <dgm:pt modelId="{723AFFFD-F6D1-4E08-A694-2380749B9575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Что…?</a:t>
          </a:r>
          <a:endParaRPr lang="ru-RU" sz="2000" b="1" dirty="0">
            <a:solidFill>
              <a:schemeClr val="bg1"/>
            </a:solidFill>
          </a:endParaRPr>
        </a:p>
      </dgm:t>
    </dgm:pt>
    <dgm:pt modelId="{12E4B5B3-99CE-4E97-9D69-B19EC6E7DBF4}" type="parTrans" cxnId="{8004B38D-6F9D-4A6E-917D-ED7472160CFC}">
      <dgm:prSet/>
      <dgm:spPr/>
      <dgm:t>
        <a:bodyPr/>
        <a:lstStyle/>
        <a:p>
          <a:endParaRPr lang="ru-RU"/>
        </a:p>
      </dgm:t>
    </dgm:pt>
    <dgm:pt modelId="{C5D41C97-9634-47D7-864F-23E4F6AF4E8D}" type="sibTrans" cxnId="{8004B38D-6F9D-4A6E-917D-ED7472160CFC}">
      <dgm:prSet/>
      <dgm:spPr/>
      <dgm:t>
        <a:bodyPr/>
        <a:lstStyle/>
        <a:p>
          <a:endParaRPr lang="ru-RU"/>
        </a:p>
      </dgm:t>
    </dgm:pt>
    <dgm:pt modelId="{23E7ECF0-74FE-4BE7-B04D-1384DE4FC1D7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В чем…?</a:t>
          </a:r>
          <a:endParaRPr lang="ru-RU" sz="2000" b="1" dirty="0">
            <a:solidFill>
              <a:schemeClr val="bg1"/>
            </a:solidFill>
          </a:endParaRPr>
        </a:p>
      </dgm:t>
    </dgm:pt>
    <dgm:pt modelId="{979A490B-4845-4ADF-A06A-26D546B16F22}" type="parTrans" cxnId="{CE05656C-32C6-49E6-A398-EE3CFB381C38}">
      <dgm:prSet/>
      <dgm:spPr/>
      <dgm:t>
        <a:bodyPr/>
        <a:lstStyle/>
        <a:p>
          <a:endParaRPr lang="ru-RU"/>
        </a:p>
      </dgm:t>
    </dgm:pt>
    <dgm:pt modelId="{6392197A-CCD1-4243-BE07-A5CD7396B6F0}" type="sibTrans" cxnId="{CE05656C-32C6-49E6-A398-EE3CFB381C38}">
      <dgm:prSet/>
      <dgm:spPr/>
      <dgm:t>
        <a:bodyPr/>
        <a:lstStyle/>
        <a:p>
          <a:endParaRPr lang="ru-RU"/>
        </a:p>
      </dgm:t>
    </dgm:pt>
    <dgm:pt modelId="{B81A83F7-7A79-4464-81A5-E05A0D041508}" type="pres">
      <dgm:prSet presAssocID="{2C212B36-F2DE-4971-BF84-509E4E8EC28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84935D5-965C-4560-BACF-23251E038528}" type="pres">
      <dgm:prSet presAssocID="{34116C2B-EFAD-4801-8D93-7FF80EE0816D}" presName="Parent" presStyleLbl="node0" presStyleIdx="0" presStyleCnt="1" custScaleX="152997" custLinFactNeighborX="172" custLinFactNeighborY="-2344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CE32288E-FEF4-45A2-AF0C-2F4CBFE59375}" type="pres">
      <dgm:prSet presAssocID="{3EF0C50A-88EB-4DFB-8205-204A54EF6B31}" presName="Accent1" presStyleCnt="0"/>
      <dgm:spPr/>
    </dgm:pt>
    <dgm:pt modelId="{FA9DA107-CD85-4614-A916-AB76B39D4B57}" type="pres">
      <dgm:prSet presAssocID="{3EF0C50A-88EB-4DFB-8205-204A54EF6B31}" presName="Accent" presStyleLbl="bgShp" presStyleIdx="0" presStyleCnt="6"/>
      <dgm:spPr/>
    </dgm:pt>
    <dgm:pt modelId="{44A38A82-0E66-49DD-AA1E-67C4FE979136}" type="pres">
      <dgm:prSet presAssocID="{3EF0C50A-88EB-4DFB-8205-204A54EF6B31}" presName="Child1" presStyleLbl="node1" presStyleIdx="0" presStyleCnt="6" custScaleX="143532" custLinFactNeighborX="-9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64CDB-92BD-432B-87A1-CA942B1ECB99}" type="pres">
      <dgm:prSet presAssocID="{DACF01D0-CCAD-4462-924A-EB8DF0E65800}" presName="Accent2" presStyleCnt="0"/>
      <dgm:spPr/>
    </dgm:pt>
    <dgm:pt modelId="{3BE44AD0-0298-44F2-A993-3C75259EB8FA}" type="pres">
      <dgm:prSet presAssocID="{DACF01D0-CCAD-4462-924A-EB8DF0E65800}" presName="Accent" presStyleLbl="bgShp" presStyleIdx="1" presStyleCnt="6"/>
      <dgm:spPr/>
    </dgm:pt>
    <dgm:pt modelId="{75DAF605-4CAC-41CB-ACA0-5F2F141E914E}" type="pres">
      <dgm:prSet presAssocID="{DACF01D0-CCAD-4462-924A-EB8DF0E65800}" presName="Child2" presStyleLbl="node1" presStyleIdx="1" presStyleCnt="6" custScaleX="141657" custScaleY="100000" custLinFactNeighborX="50851" custLinFactNeighborY="-116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26217-DA86-4008-ABDE-84D3FF4C9D89}" type="pres">
      <dgm:prSet presAssocID="{30E7A6E7-E19B-4A8C-A063-CAE104E00887}" presName="Accent3" presStyleCnt="0"/>
      <dgm:spPr/>
    </dgm:pt>
    <dgm:pt modelId="{20211A59-E9B9-4401-8CC9-E2A04B32F267}" type="pres">
      <dgm:prSet presAssocID="{30E7A6E7-E19B-4A8C-A063-CAE104E00887}" presName="Accent" presStyleLbl="bgShp" presStyleIdx="2" presStyleCnt="6"/>
      <dgm:spPr/>
    </dgm:pt>
    <dgm:pt modelId="{509933A0-736E-4C97-A5B3-D5771E503540}" type="pres">
      <dgm:prSet presAssocID="{30E7A6E7-E19B-4A8C-A063-CAE104E00887}" presName="Child3" presStyleLbl="node1" presStyleIdx="2" presStyleCnt="6" custAng="0" custScaleX="141530" custScaleY="100001" custLinFactNeighborX="48812" custLinFactNeighborY="70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C01F70-7C3F-4AB5-BA20-97F1584881F9}" type="pres">
      <dgm:prSet presAssocID="{1A980052-BDBC-4167-ACC8-145BC9F25C2B}" presName="Accent4" presStyleCnt="0"/>
      <dgm:spPr/>
    </dgm:pt>
    <dgm:pt modelId="{F120ABFD-83F5-4CB9-8050-233EB8ADC0C3}" type="pres">
      <dgm:prSet presAssocID="{1A980052-BDBC-4167-ACC8-145BC9F25C2B}" presName="Accent" presStyleLbl="bgShp" presStyleIdx="3" presStyleCnt="6"/>
      <dgm:spPr/>
    </dgm:pt>
    <dgm:pt modelId="{5D271DAD-2B32-4EAF-B987-2F46200E13E3}" type="pres">
      <dgm:prSet presAssocID="{1A980052-BDBC-4167-ACC8-145BC9F25C2B}" presName="Child4" presStyleLbl="node1" presStyleIdx="3" presStyleCnt="6" custScaleX="136266" custLinFactNeighborX="-4437" custLinFactNeighborY="-46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2C5538-EE86-41C7-BCD4-ED6F5D869846}" type="pres">
      <dgm:prSet presAssocID="{723AFFFD-F6D1-4E08-A694-2380749B9575}" presName="Accent5" presStyleCnt="0"/>
      <dgm:spPr/>
    </dgm:pt>
    <dgm:pt modelId="{230E86E8-F97D-4E8D-B446-538BC70D8BC7}" type="pres">
      <dgm:prSet presAssocID="{723AFFFD-F6D1-4E08-A694-2380749B9575}" presName="Accent" presStyleLbl="bgShp" presStyleIdx="4" presStyleCnt="6"/>
      <dgm:spPr/>
    </dgm:pt>
    <dgm:pt modelId="{3256D4E9-EA38-4ED9-AEF9-295956F457EE}" type="pres">
      <dgm:prSet presAssocID="{723AFFFD-F6D1-4E08-A694-2380749B9575}" presName="Child5" presStyleLbl="node1" presStyleIdx="4" presStyleCnt="6" custScaleX="149789" custLinFactNeighborX="-58524" custLinFactNeighborY="19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3A2E3-D499-4C10-A649-03FBF02BEDCF}" type="pres">
      <dgm:prSet presAssocID="{23E7ECF0-74FE-4BE7-B04D-1384DE4FC1D7}" presName="Accent6" presStyleCnt="0"/>
      <dgm:spPr/>
    </dgm:pt>
    <dgm:pt modelId="{5C7CD443-2A65-4AA1-8173-E6C2358F6C09}" type="pres">
      <dgm:prSet presAssocID="{23E7ECF0-74FE-4BE7-B04D-1384DE4FC1D7}" presName="Accent" presStyleLbl="bgShp" presStyleIdx="5" presStyleCnt="6"/>
      <dgm:spPr/>
    </dgm:pt>
    <dgm:pt modelId="{6A7C55BB-596B-4436-ADFA-7FDE2E7700C6}" type="pres">
      <dgm:prSet presAssocID="{23E7ECF0-74FE-4BE7-B04D-1384DE4FC1D7}" presName="Child6" presStyleLbl="node1" presStyleIdx="5" presStyleCnt="6" custScaleX="145323" custLinFactNeighborX="-54414" custLinFactNeighborY="-15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12DA67-F12A-40AA-9AAE-B6371CF466ED}" type="presOf" srcId="{1A980052-BDBC-4167-ACC8-145BC9F25C2B}" destId="{5D271DAD-2B32-4EAF-B987-2F46200E13E3}" srcOrd="0" destOrd="0" presId="urn:microsoft.com/office/officeart/2011/layout/HexagonRadial"/>
    <dgm:cxn modelId="{8DC3CA20-B99A-4AAE-81C4-4937F3954229}" srcId="{34116C2B-EFAD-4801-8D93-7FF80EE0816D}" destId="{30E7A6E7-E19B-4A8C-A063-CAE104E00887}" srcOrd="2" destOrd="0" parTransId="{3C5C2D6A-D598-447D-AB9A-A7B5CAD0D7D9}" sibTransId="{DF7C58D7-5DF9-4EFF-9237-1241E941C533}"/>
    <dgm:cxn modelId="{BDB9F094-C1B2-4153-A12A-0433B6EB726B}" type="presOf" srcId="{30E7A6E7-E19B-4A8C-A063-CAE104E00887}" destId="{509933A0-736E-4C97-A5B3-D5771E503540}" srcOrd="0" destOrd="0" presId="urn:microsoft.com/office/officeart/2011/layout/HexagonRadial"/>
    <dgm:cxn modelId="{B45974AE-4D31-4188-9DF6-0C509D5C2E9E}" type="presOf" srcId="{34116C2B-EFAD-4801-8D93-7FF80EE0816D}" destId="{A84935D5-965C-4560-BACF-23251E038528}" srcOrd="0" destOrd="0" presId="urn:microsoft.com/office/officeart/2011/layout/HexagonRadial"/>
    <dgm:cxn modelId="{31511078-570B-4236-A640-2B8BB1633064}" type="presOf" srcId="{3EF0C50A-88EB-4DFB-8205-204A54EF6B31}" destId="{44A38A82-0E66-49DD-AA1E-67C4FE979136}" srcOrd="0" destOrd="0" presId="urn:microsoft.com/office/officeart/2011/layout/HexagonRadial"/>
    <dgm:cxn modelId="{8004B38D-6F9D-4A6E-917D-ED7472160CFC}" srcId="{34116C2B-EFAD-4801-8D93-7FF80EE0816D}" destId="{723AFFFD-F6D1-4E08-A694-2380749B9575}" srcOrd="4" destOrd="0" parTransId="{12E4B5B3-99CE-4E97-9D69-B19EC6E7DBF4}" sibTransId="{C5D41C97-9634-47D7-864F-23E4F6AF4E8D}"/>
    <dgm:cxn modelId="{C56C38CC-C791-4F7F-AD99-E5E4BF9C4B26}" srcId="{34116C2B-EFAD-4801-8D93-7FF80EE0816D}" destId="{1A980052-BDBC-4167-ACC8-145BC9F25C2B}" srcOrd="3" destOrd="0" parTransId="{C24C449A-2C9D-4110-9ACC-9DB63E2467E9}" sibTransId="{7D59F55A-993B-458F-A7FA-4C33F18CCCA8}"/>
    <dgm:cxn modelId="{E8AA79EE-21E5-4F05-BD6D-45D6E5BCC52D}" type="presOf" srcId="{2C212B36-F2DE-4971-BF84-509E4E8EC28B}" destId="{B81A83F7-7A79-4464-81A5-E05A0D041508}" srcOrd="0" destOrd="0" presId="urn:microsoft.com/office/officeart/2011/layout/HexagonRadial"/>
    <dgm:cxn modelId="{6203BD67-FE07-47A0-8D7A-CCF62510F718}" type="presOf" srcId="{23E7ECF0-74FE-4BE7-B04D-1384DE4FC1D7}" destId="{6A7C55BB-596B-4436-ADFA-7FDE2E7700C6}" srcOrd="0" destOrd="0" presId="urn:microsoft.com/office/officeart/2011/layout/HexagonRadial"/>
    <dgm:cxn modelId="{5E5E0EAE-293C-4CDE-A287-BD94C535D973}" srcId="{34116C2B-EFAD-4801-8D93-7FF80EE0816D}" destId="{3EF0C50A-88EB-4DFB-8205-204A54EF6B31}" srcOrd="0" destOrd="0" parTransId="{DA181F06-3BE3-4EB1-A4F6-0AA27B035DF5}" sibTransId="{A9294F91-5C9E-41D7-B80C-581317307453}"/>
    <dgm:cxn modelId="{256E5DF3-3E82-43B9-A060-26AA0762C6F2}" srcId="{2C212B36-F2DE-4971-BF84-509E4E8EC28B}" destId="{34116C2B-EFAD-4801-8D93-7FF80EE0816D}" srcOrd="0" destOrd="0" parTransId="{0849DA34-F525-491B-AED5-12DDC907BC56}" sibTransId="{9EBE4319-BD95-4A71-8A91-920C0E6E4030}"/>
    <dgm:cxn modelId="{7B12ACD2-C759-4C23-ADD5-C185B61447C2}" type="presOf" srcId="{723AFFFD-F6D1-4E08-A694-2380749B9575}" destId="{3256D4E9-EA38-4ED9-AEF9-295956F457EE}" srcOrd="0" destOrd="0" presId="urn:microsoft.com/office/officeart/2011/layout/HexagonRadial"/>
    <dgm:cxn modelId="{84CBC89E-589F-4A61-BCDE-A203B9EC69DF}" srcId="{34116C2B-EFAD-4801-8D93-7FF80EE0816D}" destId="{DACF01D0-CCAD-4462-924A-EB8DF0E65800}" srcOrd="1" destOrd="0" parTransId="{4D411FF8-464A-431A-929D-92CC5A4DC2CB}" sibTransId="{74A052C5-869F-4F7B-9888-298E26B51956}"/>
    <dgm:cxn modelId="{06EECE8E-11AD-48E5-8114-C4C971C1DE1A}" type="presOf" srcId="{DACF01D0-CCAD-4462-924A-EB8DF0E65800}" destId="{75DAF605-4CAC-41CB-ACA0-5F2F141E914E}" srcOrd="0" destOrd="0" presId="urn:microsoft.com/office/officeart/2011/layout/HexagonRadial"/>
    <dgm:cxn modelId="{CE05656C-32C6-49E6-A398-EE3CFB381C38}" srcId="{34116C2B-EFAD-4801-8D93-7FF80EE0816D}" destId="{23E7ECF0-74FE-4BE7-B04D-1384DE4FC1D7}" srcOrd="5" destOrd="0" parTransId="{979A490B-4845-4ADF-A06A-26D546B16F22}" sibTransId="{6392197A-CCD1-4243-BE07-A5CD7396B6F0}"/>
    <dgm:cxn modelId="{A1805516-A7D0-4123-B756-395596A9BDBE}" type="presParOf" srcId="{B81A83F7-7A79-4464-81A5-E05A0D041508}" destId="{A84935D5-965C-4560-BACF-23251E038528}" srcOrd="0" destOrd="0" presId="urn:microsoft.com/office/officeart/2011/layout/HexagonRadial"/>
    <dgm:cxn modelId="{CCB81CDA-F2FD-41E2-9E45-03D37666E271}" type="presParOf" srcId="{B81A83F7-7A79-4464-81A5-E05A0D041508}" destId="{CE32288E-FEF4-45A2-AF0C-2F4CBFE59375}" srcOrd="1" destOrd="0" presId="urn:microsoft.com/office/officeart/2011/layout/HexagonRadial"/>
    <dgm:cxn modelId="{7724A563-A15B-40F0-B56F-6A05D350049B}" type="presParOf" srcId="{CE32288E-FEF4-45A2-AF0C-2F4CBFE59375}" destId="{FA9DA107-CD85-4614-A916-AB76B39D4B57}" srcOrd="0" destOrd="0" presId="urn:microsoft.com/office/officeart/2011/layout/HexagonRadial"/>
    <dgm:cxn modelId="{199577A3-C6CB-4725-BAC0-311F0861077D}" type="presParOf" srcId="{B81A83F7-7A79-4464-81A5-E05A0D041508}" destId="{44A38A82-0E66-49DD-AA1E-67C4FE979136}" srcOrd="2" destOrd="0" presId="urn:microsoft.com/office/officeart/2011/layout/HexagonRadial"/>
    <dgm:cxn modelId="{C8B87A9C-6A5A-4812-89FC-24EE5CCB0BBB}" type="presParOf" srcId="{B81A83F7-7A79-4464-81A5-E05A0D041508}" destId="{8E864CDB-92BD-432B-87A1-CA942B1ECB99}" srcOrd="3" destOrd="0" presId="urn:microsoft.com/office/officeart/2011/layout/HexagonRadial"/>
    <dgm:cxn modelId="{BC13EB68-AE10-46B5-8830-A32FC60F904F}" type="presParOf" srcId="{8E864CDB-92BD-432B-87A1-CA942B1ECB99}" destId="{3BE44AD0-0298-44F2-A993-3C75259EB8FA}" srcOrd="0" destOrd="0" presId="urn:microsoft.com/office/officeart/2011/layout/HexagonRadial"/>
    <dgm:cxn modelId="{8A27E25A-0A03-454D-B228-3C1E84535615}" type="presParOf" srcId="{B81A83F7-7A79-4464-81A5-E05A0D041508}" destId="{75DAF605-4CAC-41CB-ACA0-5F2F141E914E}" srcOrd="4" destOrd="0" presId="urn:microsoft.com/office/officeart/2011/layout/HexagonRadial"/>
    <dgm:cxn modelId="{614F0E81-2D19-4463-B849-92D40247C74E}" type="presParOf" srcId="{B81A83F7-7A79-4464-81A5-E05A0D041508}" destId="{59126217-DA86-4008-ABDE-84D3FF4C9D89}" srcOrd="5" destOrd="0" presId="urn:microsoft.com/office/officeart/2011/layout/HexagonRadial"/>
    <dgm:cxn modelId="{2580299F-1AA9-4EEE-8EC1-7469D8F62F5F}" type="presParOf" srcId="{59126217-DA86-4008-ABDE-84D3FF4C9D89}" destId="{20211A59-E9B9-4401-8CC9-E2A04B32F267}" srcOrd="0" destOrd="0" presId="urn:microsoft.com/office/officeart/2011/layout/HexagonRadial"/>
    <dgm:cxn modelId="{573017EC-F1F3-4575-AF5F-5FA2F914C2C0}" type="presParOf" srcId="{B81A83F7-7A79-4464-81A5-E05A0D041508}" destId="{509933A0-736E-4C97-A5B3-D5771E503540}" srcOrd="6" destOrd="0" presId="urn:microsoft.com/office/officeart/2011/layout/HexagonRadial"/>
    <dgm:cxn modelId="{68B8ADD7-A62B-454E-A3FE-6AB813B2A471}" type="presParOf" srcId="{B81A83F7-7A79-4464-81A5-E05A0D041508}" destId="{ACC01F70-7C3F-4AB5-BA20-97F1584881F9}" srcOrd="7" destOrd="0" presId="urn:microsoft.com/office/officeart/2011/layout/HexagonRadial"/>
    <dgm:cxn modelId="{D1AC4A34-915F-4B93-A215-B2CC93E88E4F}" type="presParOf" srcId="{ACC01F70-7C3F-4AB5-BA20-97F1584881F9}" destId="{F120ABFD-83F5-4CB9-8050-233EB8ADC0C3}" srcOrd="0" destOrd="0" presId="urn:microsoft.com/office/officeart/2011/layout/HexagonRadial"/>
    <dgm:cxn modelId="{3F416C67-1478-44B3-BDA7-7CC4947AAACD}" type="presParOf" srcId="{B81A83F7-7A79-4464-81A5-E05A0D041508}" destId="{5D271DAD-2B32-4EAF-B987-2F46200E13E3}" srcOrd="8" destOrd="0" presId="urn:microsoft.com/office/officeart/2011/layout/HexagonRadial"/>
    <dgm:cxn modelId="{CF437311-E552-45FD-9A70-E0EE1AAC5DCB}" type="presParOf" srcId="{B81A83F7-7A79-4464-81A5-E05A0D041508}" destId="{FF2C5538-EE86-41C7-BCD4-ED6F5D869846}" srcOrd="9" destOrd="0" presId="urn:microsoft.com/office/officeart/2011/layout/HexagonRadial"/>
    <dgm:cxn modelId="{3E976234-5920-4FCA-B92E-7EF943576483}" type="presParOf" srcId="{FF2C5538-EE86-41C7-BCD4-ED6F5D869846}" destId="{230E86E8-F97D-4E8D-B446-538BC70D8BC7}" srcOrd="0" destOrd="0" presId="urn:microsoft.com/office/officeart/2011/layout/HexagonRadial"/>
    <dgm:cxn modelId="{FB0709AF-0621-4657-8241-641D4200F8BC}" type="presParOf" srcId="{B81A83F7-7A79-4464-81A5-E05A0D041508}" destId="{3256D4E9-EA38-4ED9-AEF9-295956F457EE}" srcOrd="10" destOrd="0" presId="urn:microsoft.com/office/officeart/2011/layout/HexagonRadial"/>
    <dgm:cxn modelId="{14B17C3B-3A0E-49E3-8C95-013C6BA764C6}" type="presParOf" srcId="{B81A83F7-7A79-4464-81A5-E05A0D041508}" destId="{C1F3A2E3-D499-4C10-A649-03FBF02BEDCF}" srcOrd="11" destOrd="0" presId="urn:microsoft.com/office/officeart/2011/layout/HexagonRadial"/>
    <dgm:cxn modelId="{415F12A0-9B36-44A0-AB5E-19593FC6EA66}" type="presParOf" srcId="{C1F3A2E3-D499-4C10-A649-03FBF02BEDCF}" destId="{5C7CD443-2A65-4AA1-8173-E6C2358F6C09}" srcOrd="0" destOrd="0" presId="urn:microsoft.com/office/officeart/2011/layout/HexagonRadial"/>
    <dgm:cxn modelId="{A2BC3CF7-F4E6-479B-9BEC-355AF38B8AB3}" type="presParOf" srcId="{B81A83F7-7A79-4464-81A5-E05A0D041508}" destId="{6A7C55BB-596B-4436-ADFA-7FDE2E7700C6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A7A2DF-B2C7-4B93-B4F4-1308D94E0D02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D6247E7-27A5-40C6-BBD9-43D0DB738B00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bg1"/>
              </a:solidFill>
            </a:rPr>
            <a:t>Реализация </a:t>
          </a:r>
          <a:r>
            <a:rPr lang="ru-RU" sz="2400" b="1" dirty="0" err="1" smtClean="0">
              <a:solidFill>
                <a:schemeClr val="bg1"/>
              </a:solidFill>
            </a:rPr>
            <a:t>межпредметных</a:t>
          </a:r>
          <a:r>
            <a:rPr lang="ru-RU" sz="2400" b="1" dirty="0" smtClean="0">
              <a:solidFill>
                <a:schemeClr val="bg1"/>
              </a:solidFill>
            </a:rPr>
            <a:t> связей в процессе обучения</a:t>
          </a:r>
          <a:endParaRPr lang="ru-RU" sz="2400" b="1" dirty="0">
            <a:solidFill>
              <a:schemeClr val="bg1"/>
            </a:solidFill>
          </a:endParaRPr>
        </a:p>
      </dgm:t>
    </dgm:pt>
    <dgm:pt modelId="{28C748D8-961C-49E4-82A0-D0D38FEB7FCE}" type="parTrans" cxnId="{0C594800-1A17-4706-A5C3-A38F357FD89F}">
      <dgm:prSet/>
      <dgm:spPr/>
      <dgm:t>
        <a:bodyPr/>
        <a:lstStyle/>
        <a:p>
          <a:endParaRPr lang="ru-RU"/>
        </a:p>
      </dgm:t>
    </dgm:pt>
    <dgm:pt modelId="{D242F506-2124-4D43-8238-4C2F6F28AA49}" type="sibTrans" cxnId="{0C594800-1A17-4706-A5C3-A38F357FD89F}">
      <dgm:prSet/>
      <dgm:spPr/>
      <dgm:t>
        <a:bodyPr/>
        <a:lstStyle/>
        <a:p>
          <a:endParaRPr lang="ru-RU"/>
        </a:p>
      </dgm:t>
    </dgm:pt>
    <dgm:pt modelId="{B0225EE3-06FB-44B4-87A4-35A8DE7E74F3}">
      <dgm:prSet phldrT="[Текст]" custT="1"/>
      <dgm:spPr/>
      <dgm:t>
        <a:bodyPr/>
        <a:lstStyle/>
        <a:p>
          <a:pPr algn="ctr"/>
          <a:r>
            <a:rPr lang="ru-RU" sz="2000" b="1" dirty="0" err="1" smtClean="0">
              <a:solidFill>
                <a:schemeClr val="bg1"/>
              </a:solidFill>
            </a:rPr>
            <a:t>Спецтехнология</a:t>
          </a:r>
          <a:endParaRPr lang="ru-RU" sz="2000" b="1" dirty="0">
            <a:solidFill>
              <a:schemeClr val="bg1"/>
            </a:solidFill>
          </a:endParaRPr>
        </a:p>
      </dgm:t>
    </dgm:pt>
    <dgm:pt modelId="{A54D57C2-8F86-48B7-BD2D-842FFC0F5597}" type="parTrans" cxnId="{5D62732E-EFC5-49CD-8BDB-A812047DB95D}">
      <dgm:prSet/>
      <dgm:spPr/>
      <dgm:t>
        <a:bodyPr/>
        <a:lstStyle/>
        <a:p>
          <a:endParaRPr lang="ru-RU"/>
        </a:p>
      </dgm:t>
    </dgm:pt>
    <dgm:pt modelId="{ADAE1E41-F86F-4D7A-B3D1-9AC9E4A5093F}" type="sibTrans" cxnId="{5D62732E-EFC5-49CD-8BDB-A812047DB95D}">
      <dgm:prSet/>
      <dgm:spPr/>
      <dgm:t>
        <a:bodyPr/>
        <a:lstStyle/>
        <a:p>
          <a:endParaRPr lang="ru-RU"/>
        </a:p>
      </dgm:t>
    </dgm:pt>
    <dgm:pt modelId="{00885A34-57BC-4060-9960-38120D455E2F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Содержание производственного обучения</a:t>
          </a:r>
          <a:endParaRPr lang="ru-RU" sz="2000" b="1" dirty="0">
            <a:solidFill>
              <a:schemeClr val="bg1"/>
            </a:solidFill>
          </a:endParaRPr>
        </a:p>
      </dgm:t>
    </dgm:pt>
    <dgm:pt modelId="{7C1A5E72-79AF-45DA-A159-0412D9D63217}" type="parTrans" cxnId="{D38D2B4F-E1E4-4E0D-AE0B-AB69B1B66F1F}">
      <dgm:prSet/>
      <dgm:spPr/>
      <dgm:t>
        <a:bodyPr/>
        <a:lstStyle/>
        <a:p>
          <a:endParaRPr lang="ru-RU"/>
        </a:p>
      </dgm:t>
    </dgm:pt>
    <dgm:pt modelId="{77BA8468-664F-44E6-84D2-9D1F23380117}" type="sibTrans" cxnId="{D38D2B4F-E1E4-4E0D-AE0B-AB69B1B66F1F}">
      <dgm:prSet/>
      <dgm:spPr/>
      <dgm:t>
        <a:bodyPr/>
        <a:lstStyle/>
        <a:p>
          <a:endParaRPr lang="ru-RU"/>
        </a:p>
      </dgm:t>
    </dgm:pt>
    <dgm:pt modelId="{3E71DE5C-559C-4048-9AC5-913D929B3142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Методы обучения</a:t>
          </a:r>
          <a:endParaRPr lang="ru-RU" sz="2000" b="1" dirty="0">
            <a:solidFill>
              <a:schemeClr val="bg1"/>
            </a:solidFill>
          </a:endParaRPr>
        </a:p>
      </dgm:t>
    </dgm:pt>
    <dgm:pt modelId="{30BAD479-40E6-4D80-B23B-CCA4E35C194C}" type="parTrans" cxnId="{933CC975-7D8A-49AE-9F03-44A39051D795}">
      <dgm:prSet/>
      <dgm:spPr/>
      <dgm:t>
        <a:bodyPr/>
        <a:lstStyle/>
        <a:p>
          <a:endParaRPr lang="ru-RU"/>
        </a:p>
      </dgm:t>
    </dgm:pt>
    <dgm:pt modelId="{E78CA6DC-305D-4117-9DF9-C6B9DF8F4EB4}" type="sibTrans" cxnId="{933CC975-7D8A-49AE-9F03-44A39051D795}">
      <dgm:prSet/>
      <dgm:spPr/>
      <dgm:t>
        <a:bodyPr/>
        <a:lstStyle/>
        <a:p>
          <a:endParaRPr lang="ru-RU"/>
        </a:p>
      </dgm:t>
    </dgm:pt>
    <dgm:pt modelId="{D80F5E23-6FFD-4997-9A58-1C77A9F465B9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1"/>
              </a:solidFill>
            </a:rPr>
            <a:t>Умения и навыки</a:t>
          </a:r>
          <a:endParaRPr lang="ru-RU" sz="2000" b="1" dirty="0">
            <a:solidFill>
              <a:schemeClr val="bg1"/>
            </a:solidFill>
          </a:endParaRPr>
        </a:p>
      </dgm:t>
    </dgm:pt>
    <dgm:pt modelId="{1E899719-D449-46C7-B035-B4AEBB545A1A}" type="parTrans" cxnId="{59C7AF5F-187D-45D0-9873-15D5BB839B62}">
      <dgm:prSet/>
      <dgm:spPr/>
      <dgm:t>
        <a:bodyPr/>
        <a:lstStyle/>
        <a:p>
          <a:endParaRPr lang="ru-RU"/>
        </a:p>
      </dgm:t>
    </dgm:pt>
    <dgm:pt modelId="{2E290C9F-ADF1-4B39-8810-90BAA5F2AFC4}" type="sibTrans" cxnId="{59C7AF5F-187D-45D0-9873-15D5BB839B62}">
      <dgm:prSet/>
      <dgm:spPr/>
      <dgm:t>
        <a:bodyPr/>
        <a:lstStyle/>
        <a:p>
          <a:endParaRPr lang="ru-RU"/>
        </a:p>
      </dgm:t>
    </dgm:pt>
    <dgm:pt modelId="{6247AEAF-A0C8-4F01-B392-46B49851019B}" type="pres">
      <dgm:prSet presAssocID="{C4A7A2DF-B2C7-4B93-B4F4-1308D94E0D0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0851CF-88C9-41A9-9740-C6DC2A6D92DB}" type="pres">
      <dgm:prSet presAssocID="{7D6247E7-27A5-40C6-BBD9-43D0DB738B00}" presName="centerShape" presStyleLbl="node0" presStyleIdx="0" presStyleCnt="1" custScaleX="153563" custLinFactNeighborX="541" custLinFactNeighborY="-1072"/>
      <dgm:spPr/>
      <dgm:t>
        <a:bodyPr/>
        <a:lstStyle/>
        <a:p>
          <a:endParaRPr lang="ru-RU"/>
        </a:p>
      </dgm:t>
    </dgm:pt>
    <dgm:pt modelId="{5329A849-906A-4FD6-84E4-B94F2CB7A705}" type="pres">
      <dgm:prSet presAssocID="{B0225EE3-06FB-44B4-87A4-35A8DE7E74F3}" presName="node" presStyleLbl="node1" presStyleIdx="0" presStyleCnt="4" custScaleX="237554" custScaleY="89402" custRadScaleRad="93150" custRadScaleInc="34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BF8FE5-550D-4B38-960C-F1BA9812FB06}" type="pres">
      <dgm:prSet presAssocID="{B0225EE3-06FB-44B4-87A4-35A8DE7E74F3}" presName="dummy" presStyleCnt="0"/>
      <dgm:spPr/>
    </dgm:pt>
    <dgm:pt modelId="{6D49FA4D-0A14-4028-AA48-9B8BAD11B04B}" type="pres">
      <dgm:prSet presAssocID="{ADAE1E41-F86F-4D7A-B3D1-9AC9E4A5093F}" presName="sibTrans" presStyleLbl="sibTrans2D1" presStyleIdx="0" presStyleCnt="4"/>
      <dgm:spPr/>
      <dgm:t>
        <a:bodyPr/>
        <a:lstStyle/>
        <a:p>
          <a:endParaRPr lang="ru-RU"/>
        </a:p>
      </dgm:t>
    </dgm:pt>
    <dgm:pt modelId="{B452BA1B-6D60-402B-9FE5-E6096456E9F5}" type="pres">
      <dgm:prSet presAssocID="{00885A34-57BC-4060-9960-38120D455E2F}" presName="node" presStyleLbl="node1" presStyleIdx="1" presStyleCnt="4" custScaleX="163969" custScaleY="131036" custRadScaleRad="126805" custRadScaleInc="6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8EBB6-FBBD-4450-BE39-5841907E2DFE}" type="pres">
      <dgm:prSet presAssocID="{00885A34-57BC-4060-9960-38120D455E2F}" presName="dummy" presStyleCnt="0"/>
      <dgm:spPr/>
    </dgm:pt>
    <dgm:pt modelId="{46AA4F99-CA90-497E-A767-1B904D7C5D45}" type="pres">
      <dgm:prSet presAssocID="{77BA8468-664F-44E6-84D2-9D1F23380117}" presName="sibTrans" presStyleLbl="sibTrans2D1" presStyleIdx="1" presStyleCnt="4"/>
      <dgm:spPr/>
      <dgm:t>
        <a:bodyPr/>
        <a:lstStyle/>
        <a:p>
          <a:endParaRPr lang="ru-RU"/>
        </a:p>
      </dgm:t>
    </dgm:pt>
    <dgm:pt modelId="{2F1DFB68-1ED5-48BB-944B-B88D7E15932A}" type="pres">
      <dgm:prSet presAssocID="{3E71DE5C-559C-4048-9AC5-913D929B3142}" presName="node" presStyleLbl="node1" presStyleIdx="2" presStyleCnt="4" custScaleX="253980" custScaleY="96899" custRadScaleRad="97793" custRadScaleInc="24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FEA40-7EE8-4D02-B56C-9014BDA2C83F}" type="pres">
      <dgm:prSet presAssocID="{3E71DE5C-559C-4048-9AC5-913D929B3142}" presName="dummy" presStyleCnt="0"/>
      <dgm:spPr/>
    </dgm:pt>
    <dgm:pt modelId="{5AF3A25E-285F-42F3-A35C-F5CB8429A471}" type="pres">
      <dgm:prSet presAssocID="{E78CA6DC-305D-4117-9DF9-C6B9DF8F4EB4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1558DA4-4DA3-4D01-B9EC-3ABDCFA16065}" type="pres">
      <dgm:prSet presAssocID="{D80F5E23-6FFD-4997-9A58-1C77A9F465B9}" presName="node" presStyleLbl="node1" presStyleIdx="3" presStyleCnt="4" custScaleX="155151" custScaleY="130896" custRadScaleRad="121713" custRadScaleInc="-3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C0C4A-90F6-4D91-9BED-AE0C725137F5}" type="pres">
      <dgm:prSet presAssocID="{D80F5E23-6FFD-4997-9A58-1C77A9F465B9}" presName="dummy" presStyleCnt="0"/>
      <dgm:spPr/>
    </dgm:pt>
    <dgm:pt modelId="{224F75DF-2006-4F87-80C3-0532C83DC830}" type="pres">
      <dgm:prSet presAssocID="{2E290C9F-ADF1-4B39-8810-90BAA5F2AFC4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30FF3801-5E89-4ACD-B62F-160842CFA27A}" type="presOf" srcId="{77BA8468-664F-44E6-84D2-9D1F23380117}" destId="{46AA4F99-CA90-497E-A767-1B904D7C5D45}" srcOrd="0" destOrd="0" presId="urn:microsoft.com/office/officeart/2005/8/layout/radial6"/>
    <dgm:cxn modelId="{59C7AF5F-187D-45D0-9873-15D5BB839B62}" srcId="{7D6247E7-27A5-40C6-BBD9-43D0DB738B00}" destId="{D80F5E23-6FFD-4997-9A58-1C77A9F465B9}" srcOrd="3" destOrd="0" parTransId="{1E899719-D449-46C7-B035-B4AEBB545A1A}" sibTransId="{2E290C9F-ADF1-4B39-8810-90BAA5F2AFC4}"/>
    <dgm:cxn modelId="{4BD3E651-426A-4213-89D2-BABD193072B0}" type="presOf" srcId="{00885A34-57BC-4060-9960-38120D455E2F}" destId="{B452BA1B-6D60-402B-9FE5-E6096456E9F5}" srcOrd="0" destOrd="0" presId="urn:microsoft.com/office/officeart/2005/8/layout/radial6"/>
    <dgm:cxn modelId="{AB9C342E-98F9-43D0-A018-5B24B1A3AA47}" type="presOf" srcId="{7D6247E7-27A5-40C6-BBD9-43D0DB738B00}" destId="{780851CF-88C9-41A9-9740-C6DC2A6D92DB}" srcOrd="0" destOrd="0" presId="urn:microsoft.com/office/officeart/2005/8/layout/radial6"/>
    <dgm:cxn modelId="{D38D2B4F-E1E4-4E0D-AE0B-AB69B1B66F1F}" srcId="{7D6247E7-27A5-40C6-BBD9-43D0DB738B00}" destId="{00885A34-57BC-4060-9960-38120D455E2F}" srcOrd="1" destOrd="0" parTransId="{7C1A5E72-79AF-45DA-A159-0412D9D63217}" sibTransId="{77BA8468-664F-44E6-84D2-9D1F23380117}"/>
    <dgm:cxn modelId="{9E5792F0-95A0-4128-A974-EFDF16E1C102}" type="presOf" srcId="{E78CA6DC-305D-4117-9DF9-C6B9DF8F4EB4}" destId="{5AF3A25E-285F-42F3-A35C-F5CB8429A471}" srcOrd="0" destOrd="0" presId="urn:microsoft.com/office/officeart/2005/8/layout/radial6"/>
    <dgm:cxn modelId="{722B3068-54A0-4457-893C-6B0807E67893}" type="presOf" srcId="{3E71DE5C-559C-4048-9AC5-913D929B3142}" destId="{2F1DFB68-1ED5-48BB-944B-B88D7E15932A}" srcOrd="0" destOrd="0" presId="urn:microsoft.com/office/officeart/2005/8/layout/radial6"/>
    <dgm:cxn modelId="{963F19F7-65DD-4EFD-8E16-61D54735E00A}" type="presOf" srcId="{D80F5E23-6FFD-4997-9A58-1C77A9F465B9}" destId="{81558DA4-4DA3-4D01-B9EC-3ABDCFA16065}" srcOrd="0" destOrd="0" presId="urn:microsoft.com/office/officeart/2005/8/layout/radial6"/>
    <dgm:cxn modelId="{7CA0828E-62AE-4665-883C-A2F7BF6EB3AB}" type="presOf" srcId="{2E290C9F-ADF1-4B39-8810-90BAA5F2AFC4}" destId="{224F75DF-2006-4F87-80C3-0532C83DC830}" srcOrd="0" destOrd="0" presId="urn:microsoft.com/office/officeart/2005/8/layout/radial6"/>
    <dgm:cxn modelId="{1F8057E1-61E7-4F5E-8314-83C5AE3038F7}" type="presOf" srcId="{B0225EE3-06FB-44B4-87A4-35A8DE7E74F3}" destId="{5329A849-906A-4FD6-84E4-B94F2CB7A705}" srcOrd="0" destOrd="0" presId="urn:microsoft.com/office/officeart/2005/8/layout/radial6"/>
    <dgm:cxn modelId="{0C594800-1A17-4706-A5C3-A38F357FD89F}" srcId="{C4A7A2DF-B2C7-4B93-B4F4-1308D94E0D02}" destId="{7D6247E7-27A5-40C6-BBD9-43D0DB738B00}" srcOrd="0" destOrd="0" parTransId="{28C748D8-961C-49E4-82A0-D0D38FEB7FCE}" sibTransId="{D242F506-2124-4D43-8238-4C2F6F28AA49}"/>
    <dgm:cxn modelId="{38BDF3B6-A074-4DD3-A7E5-2F82BB898EA8}" type="presOf" srcId="{ADAE1E41-F86F-4D7A-B3D1-9AC9E4A5093F}" destId="{6D49FA4D-0A14-4028-AA48-9B8BAD11B04B}" srcOrd="0" destOrd="0" presId="urn:microsoft.com/office/officeart/2005/8/layout/radial6"/>
    <dgm:cxn modelId="{933CC975-7D8A-49AE-9F03-44A39051D795}" srcId="{7D6247E7-27A5-40C6-BBD9-43D0DB738B00}" destId="{3E71DE5C-559C-4048-9AC5-913D929B3142}" srcOrd="2" destOrd="0" parTransId="{30BAD479-40E6-4D80-B23B-CCA4E35C194C}" sibTransId="{E78CA6DC-305D-4117-9DF9-C6B9DF8F4EB4}"/>
    <dgm:cxn modelId="{5D62732E-EFC5-49CD-8BDB-A812047DB95D}" srcId="{7D6247E7-27A5-40C6-BBD9-43D0DB738B00}" destId="{B0225EE3-06FB-44B4-87A4-35A8DE7E74F3}" srcOrd="0" destOrd="0" parTransId="{A54D57C2-8F86-48B7-BD2D-842FFC0F5597}" sibTransId="{ADAE1E41-F86F-4D7A-B3D1-9AC9E4A5093F}"/>
    <dgm:cxn modelId="{8E803E00-03B5-4D35-9985-A68D22C2844E}" type="presOf" srcId="{C4A7A2DF-B2C7-4B93-B4F4-1308D94E0D02}" destId="{6247AEAF-A0C8-4F01-B392-46B49851019B}" srcOrd="0" destOrd="0" presId="urn:microsoft.com/office/officeart/2005/8/layout/radial6"/>
    <dgm:cxn modelId="{F9495150-800A-4C8C-A48D-33C0309A167B}" type="presParOf" srcId="{6247AEAF-A0C8-4F01-B392-46B49851019B}" destId="{780851CF-88C9-41A9-9740-C6DC2A6D92DB}" srcOrd="0" destOrd="0" presId="urn:microsoft.com/office/officeart/2005/8/layout/radial6"/>
    <dgm:cxn modelId="{48D4C499-4BD9-490A-B9E8-226F1883F750}" type="presParOf" srcId="{6247AEAF-A0C8-4F01-B392-46B49851019B}" destId="{5329A849-906A-4FD6-84E4-B94F2CB7A705}" srcOrd="1" destOrd="0" presId="urn:microsoft.com/office/officeart/2005/8/layout/radial6"/>
    <dgm:cxn modelId="{6DC918D9-2ECB-48D2-AB9F-876747AA1235}" type="presParOf" srcId="{6247AEAF-A0C8-4F01-B392-46B49851019B}" destId="{1ABF8FE5-550D-4B38-960C-F1BA9812FB06}" srcOrd="2" destOrd="0" presId="urn:microsoft.com/office/officeart/2005/8/layout/radial6"/>
    <dgm:cxn modelId="{CA97A6DB-D0C1-4BD2-A898-74022C147325}" type="presParOf" srcId="{6247AEAF-A0C8-4F01-B392-46B49851019B}" destId="{6D49FA4D-0A14-4028-AA48-9B8BAD11B04B}" srcOrd="3" destOrd="0" presId="urn:microsoft.com/office/officeart/2005/8/layout/radial6"/>
    <dgm:cxn modelId="{C4CF8191-2FB5-41CF-90C4-BAAC1A2A7613}" type="presParOf" srcId="{6247AEAF-A0C8-4F01-B392-46B49851019B}" destId="{B452BA1B-6D60-402B-9FE5-E6096456E9F5}" srcOrd="4" destOrd="0" presId="urn:microsoft.com/office/officeart/2005/8/layout/radial6"/>
    <dgm:cxn modelId="{015A2060-9F69-466E-A127-58EDCD9857BB}" type="presParOf" srcId="{6247AEAF-A0C8-4F01-B392-46B49851019B}" destId="{D7C8EBB6-FBBD-4450-BE39-5841907E2DFE}" srcOrd="5" destOrd="0" presId="urn:microsoft.com/office/officeart/2005/8/layout/radial6"/>
    <dgm:cxn modelId="{EF59375F-0D9F-47ED-BE89-9A9B8BB1F7BA}" type="presParOf" srcId="{6247AEAF-A0C8-4F01-B392-46B49851019B}" destId="{46AA4F99-CA90-497E-A767-1B904D7C5D45}" srcOrd="6" destOrd="0" presId="urn:microsoft.com/office/officeart/2005/8/layout/radial6"/>
    <dgm:cxn modelId="{67D17236-E1A9-4113-93D0-D67438BE2DA6}" type="presParOf" srcId="{6247AEAF-A0C8-4F01-B392-46B49851019B}" destId="{2F1DFB68-1ED5-48BB-944B-B88D7E15932A}" srcOrd="7" destOrd="0" presId="urn:microsoft.com/office/officeart/2005/8/layout/radial6"/>
    <dgm:cxn modelId="{589370FC-803E-4DBF-897A-8142BD736768}" type="presParOf" srcId="{6247AEAF-A0C8-4F01-B392-46B49851019B}" destId="{517FEA40-7EE8-4D02-B56C-9014BDA2C83F}" srcOrd="8" destOrd="0" presId="urn:microsoft.com/office/officeart/2005/8/layout/radial6"/>
    <dgm:cxn modelId="{7C3DAED6-2E53-4D69-8552-B8C48D455600}" type="presParOf" srcId="{6247AEAF-A0C8-4F01-B392-46B49851019B}" destId="{5AF3A25E-285F-42F3-A35C-F5CB8429A471}" srcOrd="9" destOrd="0" presId="urn:microsoft.com/office/officeart/2005/8/layout/radial6"/>
    <dgm:cxn modelId="{7225C2E9-A1DA-4BDA-A288-4636A73CD3B3}" type="presParOf" srcId="{6247AEAF-A0C8-4F01-B392-46B49851019B}" destId="{81558DA4-4DA3-4D01-B9EC-3ABDCFA16065}" srcOrd="10" destOrd="0" presId="urn:microsoft.com/office/officeart/2005/8/layout/radial6"/>
    <dgm:cxn modelId="{AC6E7317-09EE-40DF-921A-193CADB5B894}" type="presParOf" srcId="{6247AEAF-A0C8-4F01-B392-46B49851019B}" destId="{525C0C4A-90F6-4D91-9BED-AE0C725137F5}" srcOrd="11" destOrd="0" presId="urn:microsoft.com/office/officeart/2005/8/layout/radial6"/>
    <dgm:cxn modelId="{2E967066-6996-4D57-9053-3881D51CDD47}" type="presParOf" srcId="{6247AEAF-A0C8-4F01-B392-46B49851019B}" destId="{224F75DF-2006-4F87-80C3-0532C83DC83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E3C62-5A2F-4497-8CAC-A6B3F8E729F8}">
      <dsp:nvSpPr>
        <dsp:cNvPr id="0" name=""/>
        <dsp:cNvSpPr/>
      </dsp:nvSpPr>
      <dsp:spPr>
        <a:xfrm>
          <a:off x="7018058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CDE0C-2071-4853-AF22-4083496533C5}">
      <dsp:nvSpPr>
        <dsp:cNvPr id="0" name=""/>
        <dsp:cNvSpPr/>
      </dsp:nvSpPr>
      <dsp:spPr>
        <a:xfrm>
          <a:off x="6638192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31E48-149B-4A78-A4F1-FD3BB9A08C83}">
      <dsp:nvSpPr>
        <dsp:cNvPr id="0" name=""/>
        <dsp:cNvSpPr/>
      </dsp:nvSpPr>
      <dsp:spPr>
        <a:xfrm>
          <a:off x="6258325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D4680-8488-43DD-BF8A-145EE116080D}">
      <dsp:nvSpPr>
        <dsp:cNvPr id="0" name=""/>
        <dsp:cNvSpPr/>
      </dsp:nvSpPr>
      <dsp:spPr>
        <a:xfrm>
          <a:off x="5879181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A35520-434F-4E71-B7AF-7AAFE3AB98DE}">
      <dsp:nvSpPr>
        <dsp:cNvPr id="0" name=""/>
        <dsp:cNvSpPr/>
      </dsp:nvSpPr>
      <dsp:spPr>
        <a:xfrm>
          <a:off x="5499315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3C76B-6F1B-4CE5-9DC7-3DCF38526651}">
      <dsp:nvSpPr>
        <dsp:cNvPr id="0" name=""/>
        <dsp:cNvSpPr/>
      </dsp:nvSpPr>
      <dsp:spPr>
        <a:xfrm>
          <a:off x="4912183" y="2318229"/>
          <a:ext cx="414531" cy="414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5C600-A530-443C-B6DC-74FE77D8A265}">
      <dsp:nvSpPr>
        <dsp:cNvPr id="0" name=""/>
        <dsp:cNvSpPr/>
      </dsp:nvSpPr>
      <dsp:spPr>
        <a:xfrm>
          <a:off x="6680078" y="199370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810CE-2965-40D0-8EFB-9BEDE8C4965B}">
      <dsp:nvSpPr>
        <dsp:cNvPr id="0" name=""/>
        <dsp:cNvSpPr/>
      </dsp:nvSpPr>
      <dsp:spPr>
        <a:xfrm>
          <a:off x="6680078" y="2853088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8A195-E4B1-40B4-9CF4-0A695313E7D8}">
      <dsp:nvSpPr>
        <dsp:cNvPr id="0" name=""/>
        <dsp:cNvSpPr/>
      </dsp:nvSpPr>
      <dsp:spPr>
        <a:xfrm>
          <a:off x="6864956" y="2179827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EB12A-0205-49EE-B920-18FD4FCB32DC}">
      <dsp:nvSpPr>
        <dsp:cNvPr id="0" name=""/>
        <dsp:cNvSpPr/>
      </dsp:nvSpPr>
      <dsp:spPr>
        <a:xfrm>
          <a:off x="6877233" y="266798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3EB8E3-251F-482B-A002-E3E7F28EB9C4}">
      <dsp:nvSpPr>
        <dsp:cNvPr id="0" name=""/>
        <dsp:cNvSpPr/>
      </dsp:nvSpPr>
      <dsp:spPr>
        <a:xfrm>
          <a:off x="2476329" y="1512158"/>
          <a:ext cx="3437405" cy="20290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Межпредметные</a:t>
          </a:r>
          <a:r>
            <a:rPr lang="ru-RU" sz="2000" b="1" kern="1200" dirty="0" smtClean="0">
              <a:solidFill>
                <a:schemeClr val="tx1"/>
              </a:solidFill>
            </a:rPr>
            <a:t> связи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979725" y="1809301"/>
        <a:ext cx="2430613" cy="1434734"/>
      </dsp:txXfrm>
    </dsp:sp>
    <dsp:sp modelId="{9FFE7835-3A3F-442E-B188-1F7567AB261A}">
      <dsp:nvSpPr>
        <dsp:cNvPr id="0" name=""/>
        <dsp:cNvSpPr/>
      </dsp:nvSpPr>
      <dsp:spPr>
        <a:xfrm>
          <a:off x="2484938" y="1296917"/>
          <a:ext cx="414531" cy="414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E25585-45D2-40C6-BC5D-6D19013F9A2B}">
      <dsp:nvSpPr>
        <dsp:cNvPr id="0" name=""/>
        <dsp:cNvSpPr/>
      </dsp:nvSpPr>
      <dsp:spPr>
        <a:xfrm>
          <a:off x="2219176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E6E6D-2FDB-4631-B518-44B3B7284EEB}">
      <dsp:nvSpPr>
        <dsp:cNvPr id="0" name=""/>
        <dsp:cNvSpPr/>
      </dsp:nvSpPr>
      <dsp:spPr>
        <a:xfrm>
          <a:off x="1776480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63C0C-EF70-48EB-8801-E131CADF1CB4}">
      <dsp:nvSpPr>
        <dsp:cNvPr id="0" name=""/>
        <dsp:cNvSpPr/>
      </dsp:nvSpPr>
      <dsp:spPr>
        <a:xfrm>
          <a:off x="1333784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3B9D-9003-4C48-BE84-E60B3505842A}">
      <dsp:nvSpPr>
        <dsp:cNvPr id="0" name=""/>
        <dsp:cNvSpPr/>
      </dsp:nvSpPr>
      <dsp:spPr>
        <a:xfrm>
          <a:off x="891088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5703F-64A5-40CA-8C1F-C47C6DF2613E}">
      <dsp:nvSpPr>
        <dsp:cNvPr id="0" name=""/>
        <dsp:cNvSpPr/>
      </dsp:nvSpPr>
      <dsp:spPr>
        <a:xfrm>
          <a:off x="447670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B1A93-2B08-4E96-9307-DDDE268F0213}">
      <dsp:nvSpPr>
        <dsp:cNvPr id="0" name=""/>
        <dsp:cNvSpPr/>
      </dsp:nvSpPr>
      <dsp:spPr>
        <a:xfrm>
          <a:off x="4974" y="1078064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13A99-746D-4855-AE06-16923C4CD5B3}">
      <dsp:nvSpPr>
        <dsp:cNvPr id="0" name=""/>
        <dsp:cNvSpPr/>
      </dsp:nvSpPr>
      <dsp:spPr>
        <a:xfrm>
          <a:off x="104155" y="545239"/>
          <a:ext cx="2228159" cy="529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Формы реализации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104155" y="545239"/>
        <a:ext cx="2228159" cy="529086"/>
      </dsp:txXfrm>
    </dsp:sp>
    <dsp:sp modelId="{F1157832-91A8-4E8B-B849-1B9D268F38F6}">
      <dsp:nvSpPr>
        <dsp:cNvPr id="0" name=""/>
        <dsp:cNvSpPr/>
      </dsp:nvSpPr>
      <dsp:spPr>
        <a:xfrm>
          <a:off x="2054519" y="2318229"/>
          <a:ext cx="414531" cy="414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32A0AC-6E4D-437B-BAAB-FD47FF09D333}">
      <dsp:nvSpPr>
        <dsp:cNvPr id="0" name=""/>
        <dsp:cNvSpPr/>
      </dsp:nvSpPr>
      <dsp:spPr>
        <a:xfrm>
          <a:off x="1828255" y="244827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D6874-ACDE-4370-BF87-2DD0E4FEA3F9}">
      <dsp:nvSpPr>
        <dsp:cNvPr id="0" name=""/>
        <dsp:cNvSpPr/>
      </dsp:nvSpPr>
      <dsp:spPr>
        <a:xfrm>
          <a:off x="1234845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E8CC87-6F80-41D6-9A30-2CA522A4426B}">
      <dsp:nvSpPr>
        <dsp:cNvPr id="0" name=""/>
        <dsp:cNvSpPr/>
      </dsp:nvSpPr>
      <dsp:spPr>
        <a:xfrm>
          <a:off x="824647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3E8DF-A462-4796-BCB8-8055974B2D84}">
      <dsp:nvSpPr>
        <dsp:cNvPr id="0" name=""/>
        <dsp:cNvSpPr/>
      </dsp:nvSpPr>
      <dsp:spPr>
        <a:xfrm>
          <a:off x="415172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0F9E9-FE68-41BE-A792-A568E99C4F56}">
      <dsp:nvSpPr>
        <dsp:cNvPr id="0" name=""/>
        <dsp:cNvSpPr/>
      </dsp:nvSpPr>
      <dsp:spPr>
        <a:xfrm>
          <a:off x="4974" y="2421860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ABAFA6-F9EB-40A5-9BCD-2DE2728924AA}">
      <dsp:nvSpPr>
        <dsp:cNvPr id="0" name=""/>
        <dsp:cNvSpPr/>
      </dsp:nvSpPr>
      <dsp:spPr>
        <a:xfrm>
          <a:off x="3529" y="1891432"/>
          <a:ext cx="1837224" cy="533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Приемы реализации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529" y="1891432"/>
        <a:ext cx="1837224" cy="533154"/>
      </dsp:txXfrm>
    </dsp:sp>
    <dsp:sp modelId="{E1EEF399-FFD8-441B-9A35-9A8C17CD2BDE}">
      <dsp:nvSpPr>
        <dsp:cNvPr id="0" name=""/>
        <dsp:cNvSpPr/>
      </dsp:nvSpPr>
      <dsp:spPr>
        <a:xfrm>
          <a:off x="2484938" y="3322496"/>
          <a:ext cx="414531" cy="414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2C9FD-DF39-405D-BF9F-0EEB59B6B8A6}">
      <dsp:nvSpPr>
        <dsp:cNvPr id="0" name=""/>
        <dsp:cNvSpPr/>
      </dsp:nvSpPr>
      <dsp:spPr>
        <a:xfrm>
          <a:off x="2219176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98475-1D78-4010-9F5B-D3F8D9CCA314}">
      <dsp:nvSpPr>
        <dsp:cNvPr id="0" name=""/>
        <dsp:cNvSpPr/>
      </dsp:nvSpPr>
      <dsp:spPr>
        <a:xfrm>
          <a:off x="1776480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D80D9A-C37F-4BE3-82F0-80474B0A5BF4}">
      <dsp:nvSpPr>
        <dsp:cNvPr id="0" name=""/>
        <dsp:cNvSpPr/>
      </dsp:nvSpPr>
      <dsp:spPr>
        <a:xfrm>
          <a:off x="1333784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A9E97-0DCD-4D6F-BBFE-69E16AB753FB}">
      <dsp:nvSpPr>
        <dsp:cNvPr id="0" name=""/>
        <dsp:cNvSpPr/>
      </dsp:nvSpPr>
      <dsp:spPr>
        <a:xfrm>
          <a:off x="891088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2C41D2-0047-40C9-9B8C-52CA69C88EA5}">
      <dsp:nvSpPr>
        <dsp:cNvPr id="0" name=""/>
        <dsp:cNvSpPr/>
      </dsp:nvSpPr>
      <dsp:spPr>
        <a:xfrm>
          <a:off x="447670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95FC9-3814-4DC8-9DFB-8E83B78715D4}">
      <dsp:nvSpPr>
        <dsp:cNvPr id="0" name=""/>
        <dsp:cNvSpPr/>
      </dsp:nvSpPr>
      <dsp:spPr>
        <a:xfrm>
          <a:off x="4974" y="3744861"/>
          <a:ext cx="207265" cy="207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4AD1-D0DA-47AB-8939-FC2952B4459F}">
      <dsp:nvSpPr>
        <dsp:cNvPr id="0" name=""/>
        <dsp:cNvSpPr/>
      </dsp:nvSpPr>
      <dsp:spPr>
        <a:xfrm>
          <a:off x="3529" y="3209661"/>
          <a:ext cx="2429411" cy="533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Методы проблемно-развивающего обучения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529" y="3209661"/>
        <a:ext cx="2429411" cy="533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935D5-965C-4560-BACF-23251E038528}">
      <dsp:nvSpPr>
        <dsp:cNvPr id="0" name=""/>
        <dsp:cNvSpPr/>
      </dsp:nvSpPr>
      <dsp:spPr>
        <a:xfrm>
          <a:off x="2273153" y="1561545"/>
          <a:ext cx="3117005" cy="176234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Вопросы преподавателя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2700737" y="1803300"/>
        <a:ext cx="2261837" cy="1278835"/>
      </dsp:txXfrm>
    </dsp:sp>
    <dsp:sp modelId="{3BE44AD0-0298-44F2-A993-3C75259EB8FA}">
      <dsp:nvSpPr>
        <dsp:cNvPr id="0" name=""/>
        <dsp:cNvSpPr/>
      </dsp:nvSpPr>
      <dsp:spPr>
        <a:xfrm>
          <a:off x="4085243" y="759691"/>
          <a:ext cx="768666" cy="66230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38A82-0E66-49DD-AA1E-67C4FE979136}">
      <dsp:nvSpPr>
        <dsp:cNvPr id="0" name=""/>
        <dsp:cNvSpPr/>
      </dsp:nvSpPr>
      <dsp:spPr>
        <a:xfrm>
          <a:off x="2476334" y="0"/>
          <a:ext cx="2396340" cy="1444358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Какие…?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813580" y="203270"/>
        <a:ext cx="1721848" cy="1037818"/>
      </dsp:txXfrm>
    </dsp:sp>
    <dsp:sp modelId="{20211A59-E9B9-4401-8CC9-E2A04B32F267}">
      <dsp:nvSpPr>
        <dsp:cNvPr id="0" name=""/>
        <dsp:cNvSpPr/>
      </dsp:nvSpPr>
      <dsp:spPr>
        <a:xfrm>
          <a:off x="4982336" y="1997854"/>
          <a:ext cx="768666" cy="66230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AF605-4CAC-41CB-ACA0-5F2F141E914E}">
      <dsp:nvSpPr>
        <dsp:cNvPr id="0" name=""/>
        <dsp:cNvSpPr/>
      </dsp:nvSpPr>
      <dsp:spPr>
        <a:xfrm>
          <a:off x="5029581" y="720080"/>
          <a:ext cx="2365036" cy="1444358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Могут ли…?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364218" y="924447"/>
        <a:ext cx="1695762" cy="1035624"/>
      </dsp:txXfrm>
    </dsp:sp>
    <dsp:sp modelId="{F120ABFD-83F5-4CB9-8050-233EB8ADC0C3}">
      <dsp:nvSpPr>
        <dsp:cNvPr id="0" name=""/>
        <dsp:cNvSpPr/>
      </dsp:nvSpPr>
      <dsp:spPr>
        <a:xfrm>
          <a:off x="4359157" y="3395508"/>
          <a:ext cx="768666" cy="66230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9933A0-736E-4C97-A5B3-D5771E503540}">
      <dsp:nvSpPr>
        <dsp:cNvPr id="0" name=""/>
        <dsp:cNvSpPr/>
      </dsp:nvSpPr>
      <dsp:spPr>
        <a:xfrm>
          <a:off x="4996599" y="2736310"/>
          <a:ext cx="2362916" cy="1444372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Почему…?</a:t>
          </a:r>
          <a:endParaRPr lang="ru-RU" sz="2000" b="1" kern="1200" dirty="0"/>
        </a:p>
      </dsp:txBody>
      <dsp:txXfrm>
        <a:off x="5331061" y="2940756"/>
        <a:ext cx="1693992" cy="1035480"/>
      </dsp:txXfrm>
    </dsp:sp>
    <dsp:sp modelId="{230E86E8-F97D-4E8D-B446-538BC70D8BC7}">
      <dsp:nvSpPr>
        <dsp:cNvPr id="0" name=""/>
        <dsp:cNvSpPr/>
      </dsp:nvSpPr>
      <dsp:spPr>
        <a:xfrm>
          <a:off x="2813294" y="3540590"/>
          <a:ext cx="768666" cy="66230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71DAD-2B32-4EAF-B987-2F46200E13E3}">
      <dsp:nvSpPr>
        <dsp:cNvPr id="0" name=""/>
        <dsp:cNvSpPr/>
      </dsp:nvSpPr>
      <dsp:spPr>
        <a:xfrm>
          <a:off x="2620349" y="3456381"/>
          <a:ext cx="2275030" cy="1444358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Как узнать…?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947486" y="3664072"/>
        <a:ext cx="1620756" cy="1028976"/>
      </dsp:txXfrm>
    </dsp:sp>
    <dsp:sp modelId="{5C7CD443-2A65-4AA1-8173-E6C2358F6C09}">
      <dsp:nvSpPr>
        <dsp:cNvPr id="0" name=""/>
        <dsp:cNvSpPr/>
      </dsp:nvSpPr>
      <dsp:spPr>
        <a:xfrm>
          <a:off x="1901509" y="2302923"/>
          <a:ext cx="768666" cy="66230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6D4E9-EA38-4ED9-AEF9-295956F457EE}">
      <dsp:nvSpPr>
        <dsp:cNvPr id="0" name=""/>
        <dsp:cNvSpPr/>
      </dsp:nvSpPr>
      <dsp:spPr>
        <a:xfrm>
          <a:off x="66171" y="2664299"/>
          <a:ext cx="2500804" cy="1444358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Что…?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12122" y="2864106"/>
        <a:ext cx="1808902" cy="1044744"/>
      </dsp:txXfrm>
    </dsp:sp>
    <dsp:sp modelId="{6A7C55BB-596B-4436-ADFA-7FDE2E7700C6}">
      <dsp:nvSpPr>
        <dsp:cNvPr id="0" name=""/>
        <dsp:cNvSpPr/>
      </dsp:nvSpPr>
      <dsp:spPr>
        <a:xfrm>
          <a:off x="172071" y="864103"/>
          <a:ext cx="2426242" cy="1444358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В чем…?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11809" y="1066351"/>
        <a:ext cx="1746766" cy="1039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F75DF-2006-4F87-80C3-0532C83DC830}">
      <dsp:nvSpPr>
        <dsp:cNvPr id="0" name=""/>
        <dsp:cNvSpPr/>
      </dsp:nvSpPr>
      <dsp:spPr>
        <a:xfrm>
          <a:off x="1291965" y="780999"/>
          <a:ext cx="4763296" cy="4763296"/>
        </a:xfrm>
        <a:prstGeom prst="blockArc">
          <a:avLst>
            <a:gd name="adj1" fmla="val 10862349"/>
            <a:gd name="adj2" fmla="val 17012343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3A25E-285F-42F3-A35C-F5CB8429A471}">
      <dsp:nvSpPr>
        <dsp:cNvPr id="0" name=""/>
        <dsp:cNvSpPr/>
      </dsp:nvSpPr>
      <dsp:spPr>
        <a:xfrm>
          <a:off x="1291693" y="683616"/>
          <a:ext cx="4763296" cy="4763296"/>
        </a:xfrm>
        <a:prstGeom prst="blockArc">
          <a:avLst>
            <a:gd name="adj1" fmla="val 4691587"/>
            <a:gd name="adj2" fmla="val 10718433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A4F99-CA90-497E-A767-1B904D7C5D45}">
      <dsp:nvSpPr>
        <dsp:cNvPr id="0" name=""/>
        <dsp:cNvSpPr/>
      </dsp:nvSpPr>
      <dsp:spPr>
        <a:xfrm>
          <a:off x="2419625" y="727607"/>
          <a:ext cx="4763296" cy="4763296"/>
        </a:xfrm>
        <a:prstGeom prst="blockArc">
          <a:avLst>
            <a:gd name="adj1" fmla="val 83604"/>
            <a:gd name="adj2" fmla="val 6376428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49FA4D-0A14-4028-AA48-9B8BAD11B04B}">
      <dsp:nvSpPr>
        <dsp:cNvPr id="0" name=""/>
        <dsp:cNvSpPr/>
      </dsp:nvSpPr>
      <dsp:spPr>
        <a:xfrm>
          <a:off x="2418971" y="771574"/>
          <a:ext cx="4763296" cy="4763296"/>
        </a:xfrm>
        <a:prstGeom prst="blockArc">
          <a:avLst>
            <a:gd name="adj1" fmla="val 15330158"/>
            <a:gd name="adj2" fmla="val 18625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851CF-88C9-41A9-9740-C6DC2A6D92DB}">
      <dsp:nvSpPr>
        <dsp:cNvPr id="0" name=""/>
        <dsp:cNvSpPr/>
      </dsp:nvSpPr>
      <dsp:spPr>
        <a:xfrm>
          <a:off x="2520275" y="1921388"/>
          <a:ext cx="3367056" cy="21926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Реализация </a:t>
          </a:r>
          <a:r>
            <a:rPr lang="ru-RU" sz="2400" b="1" kern="1200" dirty="0" err="1" smtClean="0">
              <a:solidFill>
                <a:schemeClr val="bg1"/>
              </a:solidFill>
            </a:rPr>
            <a:t>межпредметных</a:t>
          </a:r>
          <a:r>
            <a:rPr lang="ru-RU" sz="2400" b="1" kern="1200" dirty="0" smtClean="0">
              <a:solidFill>
                <a:schemeClr val="bg1"/>
              </a:solidFill>
            </a:rPr>
            <a:t> связей в процессе обучения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3013369" y="2242490"/>
        <a:ext cx="2380868" cy="1550418"/>
      </dsp:txXfrm>
    </dsp:sp>
    <dsp:sp modelId="{5329A849-906A-4FD6-84E4-B94F2CB7A705}">
      <dsp:nvSpPr>
        <dsp:cNvPr id="0" name=""/>
        <dsp:cNvSpPr/>
      </dsp:nvSpPr>
      <dsp:spPr>
        <a:xfrm>
          <a:off x="2395209" y="214816"/>
          <a:ext cx="3646063" cy="13721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bg1"/>
              </a:solidFill>
            </a:rPr>
            <a:t>Спецтехнология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929163" y="415766"/>
        <a:ext cx="2578155" cy="970273"/>
      </dsp:txXfrm>
    </dsp:sp>
    <dsp:sp modelId="{B452BA1B-6D60-402B-9FE5-E6096456E9F5}">
      <dsp:nvSpPr>
        <dsp:cNvPr id="0" name=""/>
        <dsp:cNvSpPr/>
      </dsp:nvSpPr>
      <dsp:spPr>
        <a:xfrm>
          <a:off x="5868652" y="2160233"/>
          <a:ext cx="2516654" cy="20111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Содержание производственного обучения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6237207" y="2454765"/>
        <a:ext cx="1779544" cy="1422123"/>
      </dsp:txXfrm>
    </dsp:sp>
    <dsp:sp modelId="{2F1DFB68-1ED5-48BB-944B-B88D7E15932A}">
      <dsp:nvSpPr>
        <dsp:cNvPr id="0" name=""/>
        <dsp:cNvSpPr/>
      </dsp:nvSpPr>
      <dsp:spPr>
        <a:xfrm>
          <a:off x="2200265" y="4598819"/>
          <a:ext cx="3898175" cy="148724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Методы обучения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771140" y="4816620"/>
        <a:ext cx="2756425" cy="1051638"/>
      </dsp:txXfrm>
    </dsp:sp>
    <dsp:sp modelId="{81558DA4-4DA3-4D01-B9EC-3ABDCFA16065}">
      <dsp:nvSpPr>
        <dsp:cNvPr id="0" name=""/>
        <dsp:cNvSpPr/>
      </dsp:nvSpPr>
      <dsp:spPr>
        <a:xfrm>
          <a:off x="156945" y="2115938"/>
          <a:ext cx="2381313" cy="200903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Умения и навыки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05680" y="2410155"/>
        <a:ext cx="1683843" cy="1420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Сходящийся текст"/>
  <dgm:desc val="Служит для отображения этапов или частей, которые сливаются в одно целое. Ограничен одной фигурой уровня 1, которая содержит текст и не более пяти фигур уровня 2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90376-A29C-4052-9C68-AD02A2804A1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14D43-E531-4312-A457-159682A74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38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49BECE-1F37-41C6-9868-770EF20151D4}" type="datetimeFigureOut">
              <a:rPr lang="ru-RU" smtClean="0"/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DFE19C2-0C60-456D-B2A4-140FAA5D60B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116632"/>
            <a:ext cx="7783016" cy="257971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Black" pitchFamily="34" charset="0"/>
              </a:rPr>
              <a:t>Педагогический проект по теме: </a:t>
            </a:r>
            <a:br>
              <a:rPr lang="ru-RU" sz="24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400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itchFamily="34" charset="0"/>
              </a:rPr>
              <a:t>«</a:t>
            </a:r>
            <a:r>
              <a:rPr lang="ru-RU" sz="2800" dirty="0" err="1" smtClean="0">
                <a:solidFill>
                  <a:schemeClr val="tx1"/>
                </a:solidFill>
                <a:latin typeface="Arial Black" pitchFamily="34" charset="0"/>
              </a:rPr>
              <a:t>Межпредметные</a:t>
            </a:r>
            <a:r>
              <a:rPr lang="ru-RU" sz="2800" dirty="0" smtClean="0">
                <a:solidFill>
                  <a:schemeClr val="tx1"/>
                </a:solidFill>
                <a:latin typeface="Arial Black" pitchFamily="34" charset="0"/>
              </a:rPr>
              <a:t> связи на уроках специального курса при подготовке электросварщиков ручной сварки»</a:t>
            </a:r>
            <a:endParaRPr lang="ru-RU" sz="2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6400800" cy="1473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Разработчик: мастер производственного обучения ФКПОУ № 123 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smtClean="0">
                <a:solidFill>
                  <a:schemeClr val="tx2"/>
                </a:solidFill>
              </a:rPr>
              <a:t>г.Ульяновска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Земсков Валерий Васильевич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30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313678"/>
              </p:ext>
            </p:extLst>
          </p:nvPr>
        </p:nvGraphicFramePr>
        <p:xfrm>
          <a:off x="323528" y="404664"/>
          <a:ext cx="8424936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395536" y="-221293"/>
            <a:ext cx="8219256" cy="221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+++++++++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740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124744"/>
            <a:ext cx="8352928" cy="55446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19256" cy="85842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Изучение нового материала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068960"/>
            <a:ext cx="74168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Содержание урока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9447" y="3919482"/>
            <a:ext cx="7414961" cy="6732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Выявление подготовленности учащихся к освоению нового материала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268760"/>
            <a:ext cx="74168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Тема урока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5661248"/>
            <a:ext cx="741682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Методы обучения (установление причинно-следственной связи, сравнения, сопоставления, логические умозаключения)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9446" y="4770958"/>
            <a:ext cx="7414961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Активизация процесса обучения с опорой на знания учащихся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2169166"/>
            <a:ext cx="74168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Цель урока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782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636912"/>
            <a:ext cx="7848872" cy="36724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Вид контроля – тест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Вопросов в тесте – 10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Вариантов – 2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Количество учащихся – 25 чел.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Из них правильно ответили 20 чел. ( 76% выполненных заданий )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С ошибками ответили 5 чел. ( 24% )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Коэффициент усвоения материала – 0,78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Оценки:   «удовлетворительно» - 5 человек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                    «хорошо»                         - 16 человек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                    «отлично»                         - 4 человека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100244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Результаты контроля учащихся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854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780928"/>
            <a:ext cx="7416824" cy="3378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Целостность процесса обучения.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Более глубокое усвоение знаний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Активизация умственной деятельности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Формирование навыков творческой деятельности, необходимых для выполнения эффективного трудового процесса.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19256" cy="107444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Преимущества использования </a:t>
            </a:r>
            <a:r>
              <a:rPr lang="ru-RU" sz="32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3200" b="1" dirty="0" smtClean="0">
                <a:solidFill>
                  <a:schemeClr val="tx1"/>
                </a:solidFill>
              </a:rPr>
              <a:t> связей в образовательном процессе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58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132856"/>
            <a:ext cx="7632848" cy="43924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/>
              <a:t>Зотов Ю.Б. «Организация современного урока» :  Ю. Б. Зотов Книга для учителя – М.:  Просвещение – 2011 г. – 159 с. </a:t>
            </a:r>
          </a:p>
          <a:p>
            <a:r>
              <a:rPr lang="ru-RU" sz="2000" b="1" dirty="0" smtClean="0"/>
              <a:t>Скакун В.А.  «Преподавание общетехнических и специальных предметов в средних ПТУ» :  Скакун В.А.  Методическое пособие – М.:  Высшая школа – 2008 г. – 272 с.  </a:t>
            </a:r>
          </a:p>
          <a:p>
            <a:r>
              <a:rPr lang="ru-RU" sz="2000" b="1" dirty="0" err="1" smtClean="0"/>
              <a:t>Варковецкая</a:t>
            </a:r>
            <a:r>
              <a:rPr lang="ru-RU" sz="2000" b="1" dirty="0" smtClean="0"/>
              <a:t> Г.Н.  «Методика осуществления </a:t>
            </a:r>
            <a:r>
              <a:rPr lang="ru-RU" sz="2000" b="1" dirty="0" err="1" smtClean="0"/>
              <a:t>межпредметных</a:t>
            </a:r>
            <a:r>
              <a:rPr lang="ru-RU" sz="2000" b="1" dirty="0" smtClean="0"/>
              <a:t> связей в профтехучилищах» : Методическое пособие – М.: Высшая школа – 2003 г.</a:t>
            </a:r>
          </a:p>
          <a:p>
            <a:r>
              <a:rPr lang="ru-RU" sz="2000" b="1" dirty="0" err="1" smtClean="0"/>
              <a:t>Махмутов</a:t>
            </a:r>
            <a:r>
              <a:rPr lang="ru-RU" sz="2000" b="1" dirty="0" smtClean="0"/>
              <a:t>  М.И.,  </a:t>
            </a:r>
            <a:r>
              <a:rPr lang="ru-RU" sz="2000" b="1" dirty="0" err="1" smtClean="0"/>
              <a:t>Шакирзянов</a:t>
            </a:r>
            <a:r>
              <a:rPr lang="ru-RU" sz="2000" b="1" dirty="0" smtClean="0"/>
              <a:t> А.З. «Учебный процесс с использованием </a:t>
            </a:r>
            <a:r>
              <a:rPr lang="ru-RU" sz="2000" b="1" dirty="0" err="1" smtClean="0"/>
              <a:t>межпредметных</a:t>
            </a:r>
            <a:r>
              <a:rPr lang="ru-RU" sz="2000" b="1" dirty="0" smtClean="0"/>
              <a:t> связей в средних ПТУ».</a:t>
            </a:r>
          </a:p>
          <a:p>
            <a:r>
              <a:rPr lang="ru-RU" sz="2000" b="1" dirty="0" err="1" smtClean="0"/>
              <a:t>Махмутов</a:t>
            </a:r>
            <a:r>
              <a:rPr lang="ru-RU" sz="2000" b="1" dirty="0" smtClean="0"/>
              <a:t> М.И. «Методы проблемно-развивающего обучения в средних профтехучилищах»:  Методические рекомендации – М.: 1991 г.</a:t>
            </a:r>
          </a:p>
          <a:p>
            <a:endParaRPr lang="ru-RU" sz="2000" b="1" dirty="0"/>
          </a:p>
          <a:p>
            <a:endParaRPr lang="ru-RU" sz="2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147248" cy="43204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Литература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59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75535"/>
              </p:ext>
            </p:extLst>
          </p:nvPr>
        </p:nvGraphicFramePr>
        <p:xfrm>
          <a:off x="683568" y="2132856"/>
          <a:ext cx="7776864" cy="445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476672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Качество успеваемости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864547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136904" cy="30963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b="1" i="1" dirty="0" smtClean="0">
                <a:solidFill>
                  <a:schemeClr val="accent2"/>
                </a:solidFill>
              </a:rPr>
              <a:t>Спасибо за внимани</a:t>
            </a:r>
            <a:r>
              <a:rPr lang="ru-RU" sz="8000" b="1" i="1" dirty="0">
                <a:solidFill>
                  <a:schemeClr val="accent2"/>
                </a:solidFill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4224129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352928" cy="5937523"/>
          </a:xfrm>
        </p:spPr>
        <p:txBody>
          <a:bodyPr>
            <a:normAutofit fontScale="25000" lnSpcReduction="20000"/>
          </a:bodyPr>
          <a:lstStyle/>
          <a:p>
            <a:endParaRPr lang="ru-RU" sz="2800" dirty="0" smtClean="0"/>
          </a:p>
          <a:p>
            <a:endParaRPr lang="ru-RU" sz="2800" dirty="0"/>
          </a:p>
          <a:p>
            <a:r>
              <a:rPr lang="ru-RU" sz="14400" b="1" dirty="0" smtClean="0">
                <a:latin typeface="+mj-lt"/>
              </a:rPr>
              <a:t>Цель педагогического проекта:  </a:t>
            </a:r>
          </a:p>
          <a:p>
            <a:r>
              <a:rPr lang="ru-RU" sz="9600" b="1" i="1" dirty="0" smtClean="0"/>
              <a:t>Повышение качества профессиональной подготовки с учетом использования </a:t>
            </a:r>
            <a:r>
              <a:rPr lang="ru-RU" sz="9600" b="1" i="1" dirty="0" err="1" smtClean="0"/>
              <a:t>межпредметных</a:t>
            </a:r>
            <a:r>
              <a:rPr lang="ru-RU" sz="9600" b="1" i="1" dirty="0" smtClean="0"/>
              <a:t> связей в учебном процессе.</a:t>
            </a:r>
          </a:p>
          <a:p>
            <a:endParaRPr lang="ru-RU" sz="2000" dirty="0">
              <a:latin typeface="+mj-lt"/>
            </a:endParaRPr>
          </a:p>
          <a:p>
            <a:endParaRPr lang="ru-RU" sz="2600" b="1" dirty="0" smtClean="0">
              <a:latin typeface="+mj-lt"/>
            </a:endParaRPr>
          </a:p>
          <a:p>
            <a:endParaRPr lang="ru-RU" sz="2600" b="1" dirty="0" smtClean="0">
              <a:latin typeface="+mj-lt"/>
            </a:endParaRPr>
          </a:p>
          <a:p>
            <a:r>
              <a:rPr lang="ru-RU" sz="12800" b="1" dirty="0" smtClean="0">
                <a:latin typeface="+mj-lt"/>
              </a:rPr>
              <a:t>Задачи проекта:</a:t>
            </a:r>
          </a:p>
          <a:p>
            <a:r>
              <a:rPr lang="ru-RU" sz="9600" dirty="0" smtClean="0"/>
              <a:t> </a:t>
            </a:r>
            <a:r>
              <a:rPr lang="ru-RU" sz="9600" b="1" i="1" dirty="0" smtClean="0"/>
              <a:t>Изучить и обобщить педагогическую литературу по теме исследования.</a:t>
            </a:r>
          </a:p>
          <a:p>
            <a:r>
              <a:rPr lang="ru-RU" sz="9600" b="1" i="1" dirty="0" smtClean="0"/>
              <a:t> Провести педагогический эксперимент по внедрению </a:t>
            </a:r>
            <a:r>
              <a:rPr lang="ru-RU" sz="9600" b="1" i="1" dirty="0" err="1" smtClean="0"/>
              <a:t>межпредметных</a:t>
            </a:r>
            <a:r>
              <a:rPr lang="ru-RU" sz="9600" b="1" i="1" dirty="0" smtClean="0"/>
              <a:t>       связей с целью повышения качества знаний и умений учащихся.</a:t>
            </a:r>
          </a:p>
          <a:p>
            <a:endParaRPr lang="ru-RU" sz="2000" dirty="0">
              <a:latin typeface="+mj-lt"/>
            </a:endParaRPr>
          </a:p>
          <a:p>
            <a:endParaRPr lang="ru-RU" sz="2600" b="1" dirty="0" smtClean="0">
              <a:latin typeface="+mj-lt"/>
            </a:endParaRPr>
          </a:p>
          <a:p>
            <a:endParaRPr lang="ru-RU" sz="2600" b="1" dirty="0" smtClean="0">
              <a:latin typeface="+mj-lt"/>
            </a:endParaRPr>
          </a:p>
          <a:p>
            <a:r>
              <a:rPr lang="ru-RU" sz="12800" b="1" dirty="0" smtClean="0">
                <a:latin typeface="+mj-lt"/>
              </a:rPr>
              <a:t>Актуальность </a:t>
            </a:r>
            <a:r>
              <a:rPr lang="ru-RU" sz="12800" b="1" dirty="0">
                <a:latin typeface="+mj-lt"/>
              </a:rPr>
              <a:t>проекта</a:t>
            </a:r>
            <a:endParaRPr lang="ru-RU" sz="12800" b="1" dirty="0" smtClean="0">
              <a:latin typeface="+mj-lt"/>
            </a:endParaRPr>
          </a:p>
          <a:p>
            <a:r>
              <a:rPr lang="ru-RU" sz="9600" b="1" i="1" dirty="0" smtClean="0"/>
              <a:t>Поиск новых путей и методов развития творческого потенциала путем осуществления </a:t>
            </a:r>
            <a:r>
              <a:rPr lang="ru-RU" sz="9600" b="1" i="1" dirty="0" err="1" smtClean="0"/>
              <a:t>межпредметных</a:t>
            </a:r>
            <a:r>
              <a:rPr lang="ru-RU" sz="9600" b="1" i="1" dirty="0" smtClean="0"/>
              <a:t> связей.</a:t>
            </a:r>
          </a:p>
          <a:p>
            <a:endParaRPr lang="ru-RU" sz="5100" dirty="0">
              <a:latin typeface="+mj-lt"/>
            </a:endParaRPr>
          </a:p>
          <a:p>
            <a:r>
              <a:rPr lang="ru-RU" sz="2800" dirty="0" smtClean="0"/>
              <a:t>                            </a:t>
            </a:r>
          </a:p>
          <a:p>
            <a:r>
              <a:rPr lang="ru-RU" sz="2800" dirty="0" smtClean="0"/>
              <a:t>                       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-187737"/>
            <a:ext cx="8136904" cy="18773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0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484784"/>
            <a:ext cx="7624357" cy="5106880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solidFill>
                  <a:schemeClr val="tx1"/>
                </a:solidFill>
              </a:rPr>
              <a:t>Межпредметные</a:t>
            </a:r>
            <a:r>
              <a:rPr lang="ru-RU" b="1" i="1" dirty="0" smtClean="0">
                <a:solidFill>
                  <a:schemeClr val="tx1"/>
                </a:solidFill>
              </a:rPr>
              <a:t> связи – это связи между основами наук учебных предметов, а точнее – между структурными элементами содержания, выраженных в понятиях, научных фактах, законах, теориях.</a:t>
            </a:r>
          </a:p>
          <a:p>
            <a:r>
              <a:rPr lang="ru-RU" b="1" i="1" dirty="0" err="1" smtClean="0">
                <a:solidFill>
                  <a:schemeClr val="tx1"/>
                </a:solidFill>
              </a:rPr>
              <a:t>Межпредметные</a:t>
            </a:r>
            <a:r>
              <a:rPr lang="ru-RU" b="1" i="1" dirty="0" smtClean="0">
                <a:solidFill>
                  <a:schemeClr val="tx1"/>
                </a:solidFill>
              </a:rPr>
              <a:t> связи можно рассматривать как одну из форм интеграции знаний, приводящую их в систему.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Единство и взаимосвязь общего, политехнического и профессионального образования обеспечивается прежде всего  с помощью </a:t>
            </a:r>
            <a:r>
              <a:rPr lang="ru-RU" b="1" i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b="1" i="1" dirty="0" smtClean="0">
                <a:solidFill>
                  <a:schemeClr val="tx1"/>
                </a:solidFill>
              </a:rPr>
              <a:t> связей.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8328"/>
            <a:ext cx="8147248" cy="78641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Определение </a:t>
            </a:r>
            <a:r>
              <a:rPr lang="ru-RU" sz="32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3200" b="1" dirty="0" smtClean="0">
                <a:solidFill>
                  <a:schemeClr val="tx1"/>
                </a:solidFill>
              </a:rPr>
              <a:t> связей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27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416825" cy="4353347"/>
          </a:xfrm>
        </p:spPr>
        <p:txBody>
          <a:bodyPr>
            <a:normAutofit lnSpcReduction="10000"/>
          </a:bodyPr>
          <a:lstStyle/>
          <a:p>
            <a:r>
              <a:rPr lang="ru-RU" sz="2600" b="1" i="1" dirty="0" smtClean="0">
                <a:solidFill>
                  <a:schemeClr val="tx1"/>
                </a:solidFill>
                <a:latin typeface="+mj-lt"/>
              </a:rPr>
              <a:t>Краткий</a:t>
            </a:r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 анализ методической и психолого-педагогической литературы по теме проекта.</a:t>
            </a:r>
          </a:p>
          <a:p>
            <a:endParaRPr lang="ru-RU" b="1" i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Разработка модели процесса осуществления </a:t>
            </a:r>
            <a:r>
              <a:rPr lang="ru-RU" b="1" i="1" dirty="0" err="1" smtClean="0">
                <a:solidFill>
                  <a:schemeClr val="tx1"/>
                </a:solidFill>
                <a:latin typeface="+mj-lt"/>
              </a:rPr>
              <a:t>межпредметных</a:t>
            </a:r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 связей по специальному курсу.</a:t>
            </a:r>
          </a:p>
          <a:p>
            <a:endParaRPr lang="ru-RU" b="1" i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Практическая реализация проекта.</a:t>
            </a:r>
          </a:p>
          <a:p>
            <a:endParaRPr lang="ru-RU" b="1" i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Результативность. </a:t>
            </a:r>
          </a:p>
          <a:p>
            <a:endParaRPr lang="ru-RU" b="1" i="1" dirty="0">
              <a:solidFill>
                <a:schemeClr val="tx1"/>
              </a:solidFill>
              <a:latin typeface="+mj-lt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+mj-lt"/>
              </a:rPr>
              <a:t>Выводы.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Этапы разработки проекта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8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132856"/>
            <a:ext cx="8441870" cy="50405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19256" cy="11464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Схема осуществления </a:t>
            </a:r>
            <a:r>
              <a:rPr lang="ru-RU" sz="32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3200" b="1" dirty="0" smtClean="0">
                <a:solidFill>
                  <a:schemeClr val="tx1"/>
                </a:solidFill>
              </a:rPr>
              <a:t> связей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5430" y="3429000"/>
            <a:ext cx="788701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Установление </a:t>
            </a:r>
            <a:r>
              <a:rPr lang="ru-RU" sz="2000" b="1" dirty="0" err="1" smtClean="0">
                <a:solidFill>
                  <a:schemeClr val="tx1"/>
                </a:solidFill>
              </a:rPr>
              <a:t>внутрипредметных</a:t>
            </a:r>
            <a:r>
              <a:rPr lang="ru-RU" sz="2000" b="1" dirty="0" smtClean="0">
                <a:solidFill>
                  <a:schemeClr val="tx1"/>
                </a:solidFill>
              </a:rPr>
              <a:t> связей с помощью дидактического анализа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5429" y="4581128"/>
            <a:ext cx="7901891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Фиксация </a:t>
            </a:r>
            <a:r>
              <a:rPr lang="ru-RU" sz="20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2000" b="1" dirty="0" smtClean="0">
                <a:solidFill>
                  <a:schemeClr val="tx1"/>
                </a:solidFill>
              </a:rPr>
              <a:t> связей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733256"/>
            <a:ext cx="7920880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Выбор оптимальных условий и реализация </a:t>
            </a:r>
            <a:r>
              <a:rPr lang="ru-RU" sz="20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2000" b="1" dirty="0" smtClean="0">
                <a:solidFill>
                  <a:schemeClr val="tx1"/>
                </a:solidFill>
              </a:rPr>
              <a:t> связей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0311" y="2291081"/>
            <a:ext cx="7887010" cy="7058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Выявление структурных элементов взаимосвязи по квалификационной характеристике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414454" y="4230074"/>
            <a:ext cx="288032" cy="3022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414454" y="3037152"/>
            <a:ext cx="288032" cy="3022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414454" y="5351644"/>
            <a:ext cx="288032" cy="3022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80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1340768"/>
            <a:ext cx="7848872" cy="47853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075240" cy="78641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Цели реализации </a:t>
            </a:r>
            <a:r>
              <a:rPr lang="ru-RU" sz="32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3200" b="1" dirty="0" smtClean="0">
                <a:solidFill>
                  <a:schemeClr val="tx1"/>
                </a:solidFill>
              </a:rPr>
              <a:t> связей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1556792"/>
            <a:ext cx="216024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Выработка системы знаний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140968"/>
            <a:ext cx="2160240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Применение теоретических знаний на практике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3142649"/>
            <a:ext cx="2099861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Выработка умений и навыков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36668" y="4869158"/>
            <a:ext cx="2187301" cy="1047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Активация мыслительной деятельности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63730" y="3140968"/>
            <a:ext cx="2160240" cy="11521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Межпредметные</a:t>
            </a:r>
            <a:r>
              <a:rPr lang="ru-RU" sz="2000" b="1" dirty="0" smtClean="0">
                <a:solidFill>
                  <a:schemeClr val="tx1"/>
                </a:solidFill>
              </a:rPr>
              <a:t> связи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stCxn id="8" idx="0"/>
          </p:cNvCxnSpPr>
          <p:nvPr/>
        </p:nvCxnSpPr>
        <p:spPr>
          <a:xfrm>
            <a:off x="4543850" y="314096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4" idx="2"/>
          </p:cNvCxnSpPr>
          <p:nvPr/>
        </p:nvCxnSpPr>
        <p:spPr>
          <a:xfrm>
            <a:off x="4499992" y="2636912"/>
            <a:ext cx="0" cy="5040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3"/>
            <a:endCxn id="8" idx="1"/>
          </p:cNvCxnSpPr>
          <p:nvPr/>
        </p:nvCxnSpPr>
        <p:spPr>
          <a:xfrm>
            <a:off x="2987824" y="3717032"/>
            <a:ext cx="4759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06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769315"/>
              </p:ext>
            </p:extLst>
          </p:nvPr>
        </p:nvGraphicFramePr>
        <p:xfrm>
          <a:off x="871538" y="1628800"/>
          <a:ext cx="7228854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Способы реализации </a:t>
            </a:r>
            <a:r>
              <a:rPr lang="ru-RU" sz="3200" b="1" dirty="0" err="1" smtClean="0">
                <a:solidFill>
                  <a:schemeClr val="tx1"/>
                </a:solidFill>
              </a:rPr>
              <a:t>межпредметных</a:t>
            </a:r>
            <a:r>
              <a:rPr lang="ru-RU" sz="3200" b="1" dirty="0" smtClean="0">
                <a:solidFill>
                  <a:schemeClr val="tx1"/>
                </a:solidFill>
              </a:rPr>
              <a:t> связей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3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708921"/>
            <a:ext cx="7516357" cy="2304255"/>
          </a:xfrm>
        </p:spPr>
        <p:txBody>
          <a:bodyPr/>
          <a:lstStyle/>
          <a:p>
            <a:pPr algn="ctr"/>
            <a:r>
              <a:rPr lang="ru-RU" b="1" dirty="0" smtClean="0"/>
              <a:t>Федеральный государственный образовательный стандарт начального профессионального образования по специальности:  «Электросварщик ручной дуговой сварки» 15070902</a:t>
            </a: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Нормативно-правовые документы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139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811399"/>
              </p:ext>
            </p:extLst>
          </p:nvPr>
        </p:nvGraphicFramePr>
        <p:xfrm>
          <a:off x="871538" y="1556792"/>
          <a:ext cx="758889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Закрепление нового материала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41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1114</TotalTime>
  <Words>561</Words>
  <Application>Microsoft Office PowerPoint</Application>
  <PresentationFormat>Экран (4:3)</PresentationFormat>
  <Paragraphs>105</Paragraphs>
  <Slides>16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Педагогический проект по теме:   «Межпредметные связи на уроках специального курса при подготовке электросварщиков ручной сварки»</vt:lpstr>
      <vt:lpstr>Презентация PowerPoint</vt:lpstr>
      <vt:lpstr>Определение межпредметных связей</vt:lpstr>
      <vt:lpstr>Этапы разработки проекта</vt:lpstr>
      <vt:lpstr>Схема осуществления межпредметных связей</vt:lpstr>
      <vt:lpstr>Цели реализации межпредметных связей</vt:lpstr>
      <vt:lpstr>Способы реализации межпредметных связей</vt:lpstr>
      <vt:lpstr>Нормативно-правовые документы</vt:lpstr>
      <vt:lpstr>Закрепление нового материала</vt:lpstr>
      <vt:lpstr>                                                                                                                                                                                                                                  +++++++++</vt:lpstr>
      <vt:lpstr>Изучение нового материала</vt:lpstr>
      <vt:lpstr>Результаты контроля учащихся</vt:lpstr>
      <vt:lpstr>Преимущества использования межпредметных связей в образовательном процессе</vt:lpstr>
      <vt:lpstr>Литература</vt:lpstr>
      <vt:lpstr>    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проект по теме: «Межпредметные связи на уроках специального курса при подготовке электросварщиков ручной сварки»</dc:title>
  <dc:creator>Александр</dc:creator>
  <cp:lastModifiedBy>Александр</cp:lastModifiedBy>
  <cp:revision>80</cp:revision>
  <dcterms:created xsi:type="dcterms:W3CDTF">2013-05-20T10:59:42Z</dcterms:created>
  <dcterms:modified xsi:type="dcterms:W3CDTF">2019-11-24T09:36:47Z</dcterms:modified>
</cp:coreProperties>
</file>