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58" r:id="rId4"/>
    <p:sldId id="272" r:id="rId5"/>
    <p:sldId id="274" r:id="rId6"/>
    <p:sldId id="275" r:id="rId7"/>
    <p:sldId id="259" r:id="rId8"/>
    <p:sldId id="277" r:id="rId9"/>
    <p:sldId id="27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0" r:id="rId18"/>
    <p:sldId id="271" r:id="rId19"/>
    <p:sldId id="268" r:id="rId20"/>
    <p:sldId id="273" r:id="rId21"/>
    <p:sldId id="269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51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163" autoAdjust="0"/>
    <p:restoredTop sz="91402" autoAdjust="0"/>
  </p:normalViewPr>
  <p:slideViewPr>
    <p:cSldViewPr>
      <p:cViewPr>
        <p:scale>
          <a:sx n="60" d="100"/>
          <a:sy n="60" d="100"/>
        </p:scale>
        <p:origin x="-39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7240B-37BA-4493-8568-49CA55EA461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941A9-F0DB-4265-A027-AC2493475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769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941A9-F0DB-4265-A027-AC249347566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941A9-F0DB-4265-A027-AC249347566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3A8969-7A9A-441A-A8B1-2FD32BDC6C6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A4F577-8E6C-4514-8665-B9D5DDBE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A8969-7A9A-441A-A8B1-2FD32BDC6C6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4F577-8E6C-4514-8665-B9D5DDBE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83A8969-7A9A-441A-A8B1-2FD32BDC6C6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A4F577-8E6C-4514-8665-B9D5DDBE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A8969-7A9A-441A-A8B1-2FD32BDC6C6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4F577-8E6C-4514-8665-B9D5DDBE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3A8969-7A9A-441A-A8B1-2FD32BDC6C6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2A4F577-8E6C-4514-8665-B9D5DDBE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A8969-7A9A-441A-A8B1-2FD32BDC6C6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4F577-8E6C-4514-8665-B9D5DDBE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A8969-7A9A-441A-A8B1-2FD32BDC6C6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4F577-8E6C-4514-8665-B9D5DDBE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A8969-7A9A-441A-A8B1-2FD32BDC6C6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4F577-8E6C-4514-8665-B9D5DDBE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3A8969-7A9A-441A-A8B1-2FD32BDC6C6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4F577-8E6C-4514-8665-B9D5DDBE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A8969-7A9A-441A-A8B1-2FD32BDC6C6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4F577-8E6C-4514-8665-B9D5DDBE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A8969-7A9A-441A-A8B1-2FD32BDC6C6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4F577-8E6C-4514-8665-B9D5DDBEAF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83A8969-7A9A-441A-A8B1-2FD32BDC6C6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2A4F577-8E6C-4514-8665-B9D5DDBE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4;&#1090;&#1082;&#1088;&#1099;&#1090;&#1099;&#1081;%20&#1091;&#1088;&#1086;&#1082;\gimn_velikobritanii_-_god_save_the_queen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928802"/>
            <a:ext cx="75608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 пожаловать </a:t>
            </a:r>
          </a:p>
          <a:p>
            <a:pPr algn="ctr"/>
            <a:r>
              <a:rPr lang="ru-RU" sz="4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королевскую</a:t>
            </a:r>
            <a:endParaRPr lang="ru-RU" sz="4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4714884"/>
            <a:ext cx="7600928" cy="1214422"/>
          </a:xfrm>
        </p:spPr>
        <p:txBody>
          <a:bodyPr>
            <a:noAutofit/>
          </a:bodyPr>
          <a:lstStyle/>
          <a:p>
            <a:pPr algn="ctr"/>
            <a:r>
              <a:rPr lang="ru-RU" sz="2400" b="0" cap="none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Разработчик проекта</a:t>
            </a:r>
            <a:r>
              <a:rPr lang="ru-RU" sz="2400" b="0" cap="none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0" cap="none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cap="none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err="1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Ледовских</a:t>
            </a:r>
            <a:r>
              <a:rPr lang="ru-RU" sz="2400" cap="none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Людмила Адамовна</a:t>
            </a:r>
            <a:r>
              <a:rPr lang="ru-RU" sz="2400" b="0" cap="none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-преподаватель английского языка</a:t>
            </a:r>
            <a:endParaRPr lang="ru-RU" sz="2400" b="0" cap="none" dirty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8572"/>
            <a:ext cx="81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Государственное образовательное учреждение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Яшкинский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техникум технологий и механизации»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3286124"/>
            <a:ext cx="181652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семью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архив\7833_5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33316"/>
            <a:ext cx="7318597" cy="4808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" y="-99392"/>
            <a:ext cx="8172399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Royal family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3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sons, a daughter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grandchildren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relatives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5250" y="-550137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rgbClr val="FA8D3D">
                        <a:tint val="90000"/>
                        <a:satMod val="120000"/>
                      </a:srgbClr>
                    </a:gs>
                    <a:gs pos="25000">
                      <a:srgbClr val="FA8D3D">
                        <a:tint val="93000"/>
                        <a:satMod val="120000"/>
                      </a:srgbClr>
                    </a:gs>
                    <a:gs pos="50000">
                      <a:srgbClr val="FA8D3D">
                        <a:shade val="89000"/>
                        <a:satMod val="110000"/>
                      </a:srgbClr>
                    </a:gs>
                    <a:gs pos="75000">
                      <a:srgbClr val="FA8D3D">
                        <a:tint val="93000"/>
                        <a:satMod val="120000"/>
                      </a:srgbClr>
                    </a:gs>
                    <a:gs pos="100000">
                      <a:srgbClr val="FA8D3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Фото\Чарль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37" y="825999"/>
            <a:ext cx="4574279" cy="5887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30" y="0"/>
            <a:ext cx="8715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Prince Charles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866056" y="3286124"/>
            <a:ext cx="37321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4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4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38328" y="1196752"/>
            <a:ext cx="2141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Queen’s the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eldest son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born in 1948. Charles’ sons: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William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Harry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Фото\Вилья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496655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292080" y="2132856"/>
            <a:ext cx="244827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eldest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Charles’son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future king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the 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UK 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born in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1982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719" y="118373"/>
            <a:ext cx="802667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Prince William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Фото\гарри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85" y="1772816"/>
            <a:ext cx="7224959" cy="4880014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44624"/>
            <a:ext cx="810039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Prince Harry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youngest Charles’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son born in 1984.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Фото\анн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384376" cy="4360654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635897" y="409888"/>
            <a:ext cx="45365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Queen’s daughter</a:t>
            </a:r>
          </a:p>
          <a:p>
            <a:pPr algn="ctr"/>
            <a:r>
              <a:rPr lang="en-US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Princess Anna</a:t>
            </a:r>
            <a:endParaRPr lang="ru-RU" sz="40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9" name="Picture 3" descr="I:\Фото\Za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1322" y="2817691"/>
            <a:ext cx="1777062" cy="2636912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720449" y="5520134"/>
            <a:ext cx="41994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Her children:</a:t>
            </a:r>
          </a:p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Peter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Zara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ttp://3.bp.blogspot.com/_Ed7KEPTG8bU/TRysafomAFI/AAAAAAAAGiE/kn_GHdS_Nig/s1600/22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10" r="50000" b="52621"/>
          <a:stretch/>
        </p:blipFill>
        <p:spPr bwMode="auto">
          <a:xfrm>
            <a:off x="3775008" y="2817691"/>
            <a:ext cx="2309160" cy="2636912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Фото\Эндрю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9552"/>
            <a:ext cx="3351890" cy="4493584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81896"/>
            <a:ext cx="471484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second Queen’s son Andrew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592142"/>
            <a:ext cx="80667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His daughters:</a:t>
            </a:r>
          </a:p>
          <a:p>
            <a:pPr algn="ctr"/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Princess 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Beatrice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Princess Eugenie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http://www.euromag.ru/storage/c/2011/07/29/1311938900_255094_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86516"/>
            <a:ext cx="1718704" cy="2363219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aypic.ru/wp-content/uploads/2011/08/12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89" b="13939"/>
          <a:stretch/>
        </p:blipFill>
        <p:spPr bwMode="auto">
          <a:xfrm>
            <a:off x="2090506" y="3086515"/>
            <a:ext cx="2122297" cy="2375795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3288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Queen’s the youngest </a:t>
            </a:r>
            <a:endParaRPr lang="ru-RU" sz="40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son Edward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7" name="Picture 3" descr="I:\Фото\Эдвар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77043"/>
            <a:ext cx="4896544" cy="4964933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220072" y="2060848"/>
            <a:ext cx="280831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They have</a:t>
            </a:r>
          </a:p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two children:</a:t>
            </a:r>
          </a:p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daughter </a:t>
            </a:r>
          </a:p>
          <a:p>
            <a:pPr algn="ctr"/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Lousa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</a:p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and</a:t>
            </a:r>
          </a:p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 small son</a:t>
            </a:r>
          </a:p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James</a:t>
            </a:r>
            <a:endParaRPr lang="ru-RU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I:\Фото\russia_pictures_d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892971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1994 the </a:t>
            </a:r>
            <a:r>
              <a:rPr lang="en-US" sz="8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Queen</a:t>
            </a:r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made a historic visit to Russia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I:\Фото\pa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66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892975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1994 </a:t>
            </a:r>
            <a:r>
              <a:rPr lang="en-US" sz="5400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Prince Charles 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made a business visit to Saint-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Petersburgh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together with the queen.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-27384"/>
            <a:ext cx="817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Genealogy of British queen family</a:t>
            </a:r>
            <a:r>
              <a:rPr lang="ru-RU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I:\Фото\a_27659.jpg"/>
          <p:cNvPicPr>
            <a:picLocks noChangeAspect="1" noChangeArrowheads="1"/>
          </p:cNvPicPr>
          <p:nvPr/>
        </p:nvPicPr>
        <p:blipFill rotWithShape="1">
          <a:blip r:embed="rId2" cstate="print"/>
          <a:srcRect t="6786"/>
          <a:stretch/>
        </p:blipFill>
        <p:spPr bwMode="auto">
          <a:xfrm>
            <a:off x="611560" y="764704"/>
            <a:ext cx="6817960" cy="58527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архив\united_kingdom_emb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763" y="2420888"/>
            <a:ext cx="5138865" cy="4082248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81003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arm of the United Kingdom</a:t>
            </a:r>
          </a:p>
          <a:p>
            <a:pPr algn="ctr"/>
            <a:r>
              <a:rPr lang="en-US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Great Britain </a:t>
            </a:r>
            <a:endParaRPr lang="ru-RU" sz="3600" b="1" u="sng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Northern Ireland </a:t>
            </a:r>
            <a:endParaRPr lang="ru-RU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Фото\гарри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786" y="5229200"/>
            <a:ext cx="2130263" cy="1438861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293096"/>
            <a:ext cx="3600400" cy="7200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Prince George</a:t>
            </a:r>
            <a:endParaRPr lang="ru-RU" sz="3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9337"/>
            <a:ext cx="81724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Ascenders  ( </a:t>
            </a:r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наследники</a:t>
            </a:r>
            <a:r>
              <a:rPr lang="en-US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throne</a:t>
            </a:r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Queen 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Elizabeth </a:t>
            </a:r>
            <a:r>
              <a:rPr lang="en-US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Маленький принц Георг празднует год! - фотография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29" t="7727" r="9148" b="40420"/>
          <a:stretch/>
        </p:blipFill>
        <p:spPr bwMode="auto">
          <a:xfrm>
            <a:off x="6201622" y="3946842"/>
            <a:ext cx="1827405" cy="1741368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:\Фото\Вилья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4919" y="2626620"/>
            <a:ext cx="1543890" cy="1869573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I:\Фото\Чарль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9335" y="1570302"/>
            <a:ext cx="1503908" cy="1935822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1" y="2556864"/>
            <a:ext cx="357383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Prince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harles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2558" y="3564305"/>
            <a:ext cx="344677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Prince William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941" y="53958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Prince Harry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624"/>
            <a:ext cx="8172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monarchy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00496" y="928670"/>
            <a:ext cx="3960440" cy="52565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Queen Elizabeth II is the head of the United Kingdom of Great Britain and Northern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Ireland.She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is descended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(произошла)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from Saxon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monarch’s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dinasty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of Windsor –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Mountbutton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) The Queen is a 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constitutional monarch and plays a ceremonial role. She reigns but she has no real power. She acts on the advice of the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Prime-minister and 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Parliament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9" name="Picture 1" descr="C:\Users\Антон\Pictures\c26a2b270bc2db2889e4fc1f56f922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571868" cy="3714776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8172400" cy="5543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Список источников.</a:t>
            </a:r>
            <a:endParaRPr lang="ru-RU" sz="32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42918"/>
            <a:ext cx="7776864" cy="6098450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hlinkClick r:id="rId3"/>
              </a:rPr>
              <a:t>hhhhttp://yandex.ru</a:t>
            </a:r>
            <a:r>
              <a:rPr lang="en-US" dirty="0" smtClean="0"/>
              <a:t>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000" dirty="0" smtClean="0"/>
              <a:t>1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. Best of Britain’s Castles produced by AA Publishing c AA Media Limited 2009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2. Landmarks of Britain by Lisa Pritchard published in 2006 by Myriad Books Limited 35 BishopsrhorpeRoad,LondonSE26,PA                                                                                         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Безкоровайная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Г.Н.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Кайнранская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Е.А., Соколова Н.И.,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Лаврик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Г.В. Учебник английского языка для НПО И СПО “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Planet of English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”. 2011г.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Тимофеев В.Г., Вильнер А.Б., Колесникова И.Л. и др. Учебник английского языка для 10 класса (базовый уровень) / под ред. В.Г. Тимофеева. – М.: Издательский центр «Академия», 2007.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Тимофеев В.Г., Вильнер А.Б., Колесникова И.Л. и др.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Рабочая тетрадь к учебнику английского языка для 10 класса (базовый уровень) / под ред. В.Г. Тимофеева. – М.: Издательский центр «Академия», 2007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1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8172400" cy="26369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flag of the United Kingdom </a:t>
            </a:r>
            <a:endParaRPr lang="ru-RU" sz="3200" b="1" u="sng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Great Britain and Northern Ireland</a:t>
            </a:r>
          </a:p>
          <a:p>
            <a:pPr algn="ctr"/>
            <a:r>
              <a:rPr lang="en-US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It is named Union Jack It consists </a:t>
            </a:r>
            <a:endParaRPr lang="ru-RU" sz="3200" b="1" u="sng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the flags of Scotland,</a:t>
            </a:r>
            <a:endParaRPr lang="ru-RU" sz="3200" b="1" u="sng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Wales, England, </a:t>
            </a:r>
            <a:r>
              <a:rPr lang="en-US" sz="3200" b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Nothern</a:t>
            </a:r>
            <a:r>
              <a:rPr lang="en-US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Ireland</a:t>
            </a:r>
            <a:endParaRPr lang="ru-RU" sz="32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8" name="Picture 2" descr="Wayne Rooney England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50456"/>
            <a:ext cx="5572164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Фото\lo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1" y="0"/>
            <a:ext cx="8202604" cy="6835141"/>
          </a:xfrm>
          <a:prstGeom prst="rect">
            <a:avLst/>
          </a:prstGeom>
          <a:noFill/>
        </p:spPr>
      </p:pic>
      <p:pic>
        <p:nvPicPr>
          <p:cNvPr id="16388" name="Picture 4" descr="I:\Фото\london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214346" y="6857999"/>
            <a:ext cx="4143404" cy="45719"/>
          </a:xfrm>
          <a:prstGeom prst="rect">
            <a:avLst/>
          </a:prstGeom>
          <a:noFill/>
        </p:spPr>
      </p:pic>
      <p:pic>
        <p:nvPicPr>
          <p:cNvPr id="16389" name="Picture 5" descr="I:\Фото\_______681413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6812282"/>
            <a:ext cx="4237035" cy="457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82153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London is the capital of the UK                                    It stands on the river Thames </a:t>
            </a:r>
          </a:p>
          <a:p>
            <a:pPr algn="ctr"/>
            <a:r>
              <a:rPr lang="en-US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million people live in it</a:t>
            </a:r>
            <a:endParaRPr lang="ru-RU" sz="36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Big Ben is the symbol </a:t>
            </a:r>
            <a:endParaRPr lang="ru-RU" sz="36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Great Britain </a:t>
            </a:r>
            <a:endParaRPr lang="ru-RU" sz="36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Букингенский дворец\1.jpg"/>
          <p:cNvPicPr>
            <a:picLocks noChangeAspect="1" noChangeArrowheads="1"/>
          </p:cNvPicPr>
          <p:nvPr/>
        </p:nvPicPr>
        <p:blipFill rotWithShape="1">
          <a:blip r:embed="rId2" cstate="print"/>
          <a:srcRect l="6429" r="13408"/>
          <a:stretch/>
        </p:blipFill>
        <p:spPr bwMode="auto">
          <a:xfrm>
            <a:off x="0" y="0"/>
            <a:ext cx="8172400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22768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Buckingham Palace built in 1705</a:t>
            </a:r>
            <a:r>
              <a:rPr lang="ru-RU" sz="3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the official royal residence-the </a:t>
            </a:r>
            <a:r>
              <a:rPr lang="ru-RU" sz="3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place where the queen and </a:t>
            </a:r>
            <a:r>
              <a:rPr lang="ru-RU" sz="3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her family live                                </a:t>
            </a:r>
            <a:endParaRPr lang="ru-RU" sz="3600" u="sng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149336" cy="145277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Queen’s guard replace </a:t>
            </a:r>
            <a:r>
              <a:rPr lang="ru-RU" sz="3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Old Queen’s Guard                                                    </a:t>
            </a:r>
            <a:endParaRPr lang="ru-RU" sz="3600" u="sng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Рабочий стол\Букингенский дворец\2.jpg"/>
          <p:cNvPicPr>
            <a:picLocks noChangeAspect="1" noChangeArrowheads="1"/>
          </p:cNvPicPr>
          <p:nvPr/>
        </p:nvPicPr>
        <p:blipFill rotWithShape="1">
          <a:blip r:embed="rId2" cstate="print"/>
          <a:srcRect b="22711"/>
          <a:stretch/>
        </p:blipFill>
        <p:spPr bwMode="auto">
          <a:xfrm>
            <a:off x="0" y="2060848"/>
            <a:ext cx="8149336" cy="4765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5946" y="1131788"/>
            <a:ext cx="3936454" cy="51775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orn in 1926</a:t>
            </a:r>
          </a:p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1952 she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became the Queen of Great Britain and Northern Ireland</a:t>
            </a:r>
          </a:p>
          <a:p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ules the country over 60 years</a:t>
            </a:r>
          </a:p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people </a:t>
            </a:r>
          </a:p>
          <a:p>
            <a:pPr marL="0" indent="0">
              <a:buNone/>
            </a:pP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respect their Queen 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I:\Фото\0420_B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47142"/>
            <a:ext cx="4032448" cy="5976664"/>
          </a:xfrm>
          <a:prstGeom prst="rect">
            <a:avLst/>
          </a:prstGeom>
          <a:noFill/>
        </p:spPr>
      </p:pic>
      <p:pic>
        <p:nvPicPr>
          <p:cNvPr id="7" name="gimn_velikobritanii_-_god_save_the_que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12560" y="1740371"/>
            <a:ext cx="403348" cy="4033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6365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Queen</a:t>
            </a:r>
            <a:r>
              <a:rPr lang="ru-RU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Elisabeth </a:t>
            </a:r>
            <a:r>
              <a:rPr lang="en-US" sz="3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allAtOnce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208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31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100" b="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3100" b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100" b="0" u="sng" dirty="0" smtClean="0">
                <a:solidFill>
                  <a:schemeClr val="bg2">
                    <a:lumMod val="75000"/>
                  </a:schemeClr>
                </a:solidFill>
              </a:rPr>
              <a:t>Flag of the  </a:t>
            </a:r>
            <a:r>
              <a:rPr lang="en-US" b="0" u="sng" dirty="0" smtClean="0">
                <a:solidFill>
                  <a:schemeClr val="bg2">
                    <a:lumMod val="75000"/>
                  </a:schemeClr>
                </a:solidFill>
              </a:rPr>
              <a:t>British Commonwealth                                            0f  nations</a:t>
            </a:r>
            <a:endParaRPr lang="ru-RU" b="0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983" y="5253007"/>
            <a:ext cx="8054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Traditionally </a:t>
            </a:r>
            <a:r>
              <a:rPr lang="en-US" sz="2400" b="1" dirty="0"/>
              <a:t>the Head of the British Commonwealth is the British monarch</a:t>
            </a:r>
            <a:r>
              <a:rPr lang="en-US" sz="2400" dirty="0"/>
              <a:t>.</a:t>
            </a:r>
            <a:endParaRPr lang="ru-RU" sz="2400" dirty="0"/>
          </a:p>
          <a:p>
            <a:pPr algn="just"/>
            <a:r>
              <a:rPr lang="en-US" sz="24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Elizabeth </a:t>
            </a:r>
            <a:r>
              <a:rPr lang="ru-RU" sz="24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is t</a:t>
            </a:r>
            <a:r>
              <a:rPr lang="en-US" sz="24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he Head of the British</a:t>
            </a:r>
            <a:r>
              <a:rPr lang="ru-RU" sz="24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Commonwealth  </a:t>
            </a:r>
            <a:endParaRPr lang="ru-RU" sz="2400" dirty="0"/>
          </a:p>
        </p:txBody>
      </p:sp>
      <p:pic>
        <p:nvPicPr>
          <p:cNvPr id="35842" name="Picture 2" descr="http://upload.wikimedia.org/wikipedia/ru/thumb/3/39/Flag_of_the_Commonwealth_of_Nations.svg/1024px-Flag_of_the_Commonwealth_of_Nation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3171"/>
            <a:ext cx="5184576" cy="2811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3429024" cy="3600400"/>
          </a:xfrm>
        </p:spPr>
        <p:txBody>
          <a:bodyPr>
            <a:normAutofit/>
          </a:bodyPr>
          <a:lstStyle/>
          <a:p>
            <a:pPr algn="ctr"/>
            <a:r>
              <a:rPr lang="en-US" sz="3100" b="0" u="sng" dirty="0" smtClean="0">
                <a:solidFill>
                  <a:schemeClr val="bg2">
                    <a:lumMod val="75000"/>
                  </a:schemeClr>
                </a:solidFill>
              </a:rPr>
              <a:t>the  </a:t>
            </a:r>
            <a:r>
              <a:rPr lang="en-US" b="0" u="sng" dirty="0" smtClean="0">
                <a:solidFill>
                  <a:schemeClr val="bg2">
                    <a:lumMod val="75000"/>
                  </a:schemeClr>
                </a:solidFill>
              </a:rPr>
              <a:t>British        Commonwealth</a:t>
            </a:r>
            <a:r>
              <a:rPr lang="ru-RU" b="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4000" u="sng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75000"/>
                  </a:srgbClr>
                </a:solidFill>
              </a:rPr>
              <a:t>0f  </a:t>
            </a:r>
            <a:r>
              <a:rPr lang="en-US" sz="4000" u="sng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75000"/>
                  </a:srgbClr>
                </a:solidFill>
              </a:rPr>
              <a:t>nations                               </a:t>
            </a:r>
            <a:r>
              <a:rPr lang="en-US" sz="4000" u="sng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75000"/>
                  </a:srgbClr>
                </a:solidFill>
              </a:rPr>
              <a:t>-53 </a:t>
            </a:r>
            <a:r>
              <a:rPr lang="en-US" sz="4000" u="sng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75000"/>
                  </a:srgbClr>
                </a:solidFill>
              </a:rPr>
              <a:t>countries</a:t>
            </a:r>
            <a:endParaRPr lang="ru-RU" dirty="0"/>
          </a:p>
        </p:txBody>
      </p:sp>
      <p:pic>
        <p:nvPicPr>
          <p:cNvPr id="5" name="Содержимое 4" descr="Pict10.02-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39940"/>
            <a:ext cx="4357718" cy="6429420"/>
          </a:xfrm>
        </p:spPr>
      </p:pic>
      <p:sp>
        <p:nvSpPr>
          <p:cNvPr id="6" name="Прямоугольник 5"/>
          <p:cNvSpPr/>
          <p:nvPr/>
        </p:nvSpPr>
        <p:spPr>
          <a:xfrm>
            <a:off x="4786314" y="1928802"/>
            <a:ext cx="3840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4E7ED">
                    <a:lumMod val="75000"/>
                  </a:srgbClr>
                </a:solidFill>
                <a:ea typeface="+mj-ea"/>
                <a:cs typeface="+mj-cs"/>
              </a:rPr>
              <a:t>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958</TotalTime>
  <Words>541</Words>
  <Application>Microsoft Office PowerPoint</Application>
  <PresentationFormat>Экран (4:3)</PresentationFormat>
  <Paragraphs>81</Paragraphs>
  <Slides>22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Разработчик проекта: Ледовских Людмила Адамовна-преподаватель английского языка</vt:lpstr>
      <vt:lpstr>Слайд 2</vt:lpstr>
      <vt:lpstr>Слайд 3</vt:lpstr>
      <vt:lpstr>Слайд 4</vt:lpstr>
      <vt:lpstr>Buckingham Palace built in 1705 is the official royal residence-the  place where the queen and  her family live                                </vt:lpstr>
      <vt:lpstr>New Queen’s guard replace  the Old Queen’s Guard                                                    </vt:lpstr>
      <vt:lpstr>Слайд 7</vt:lpstr>
      <vt:lpstr>  Flag of the  British Commonwealth                                            0f  nations</vt:lpstr>
      <vt:lpstr>the  British        Commonwealth 0f  nations                               -53 countries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3 Prince George</vt:lpstr>
      <vt:lpstr>Слайд 21</vt:lpstr>
      <vt:lpstr>Список источников.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</dc:creator>
  <cp:lastModifiedBy>Admin</cp:lastModifiedBy>
  <cp:revision>153</cp:revision>
  <dcterms:created xsi:type="dcterms:W3CDTF">2010-12-01T13:17:39Z</dcterms:created>
  <dcterms:modified xsi:type="dcterms:W3CDTF">2015-04-01T15:14:41Z</dcterms:modified>
</cp:coreProperties>
</file>