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7" r:id="rId4"/>
    <p:sldId id="259" r:id="rId5"/>
    <p:sldId id="263" r:id="rId6"/>
    <p:sldId id="262" r:id="rId7"/>
    <p:sldId id="264" r:id="rId8"/>
    <p:sldId id="265" r:id="rId9"/>
    <p:sldId id="260" r:id="rId10"/>
    <p:sldId id="261" r:id="rId11"/>
    <p:sldId id="267" r:id="rId12"/>
    <p:sldId id="268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7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583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675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82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22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31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376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978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80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55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732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51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378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Gena\Downloads\a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2034" y="142852"/>
            <a:ext cx="40719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Огромное поле качается и колосится,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Атласною, гладкой волною несётся вперёд,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Сияет на солнце, играет и льётся пшеница,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Упруго дрожит стебельками, звеняще поёт.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Покорная ветру, то влево, то вправо склоняясь,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Дугой выгибается, не замирает на миг.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7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2 Варианта: обработанный и контрольный.</a:t>
            </a:r>
            <a:endParaRPr lang="ru-RU" sz="2800" dirty="0"/>
          </a:p>
        </p:txBody>
      </p:sp>
      <p:pic>
        <p:nvPicPr>
          <p:cNvPr id="5122" name="Picture 2" descr="C:\Users\Gena\Desktop\ПУ-56\група77\Фото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7646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ena\Desktop\ПУ-56\група77\Фото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32448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5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Результаты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E:\Матков\Фото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857652" cy="4214842"/>
          </a:xfrm>
          <a:prstGeom prst="rect">
            <a:avLst/>
          </a:prstGeom>
          <a:noFill/>
        </p:spPr>
      </p:pic>
      <p:pic>
        <p:nvPicPr>
          <p:cNvPr id="20483" name="Picture 3" descr="E:\Матков\Фото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643338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621508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семян, помещённых в электрическое поле, проростки появились на 2 день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Андрей\Desktop\semena_ozim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285728"/>
            <a:ext cx="7715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Спасибо за внимание.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ФОТО\ЛЕТО 2011\Фото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Тема</a:t>
            </a:r>
            <a:r>
              <a:rPr lang="ru-RU" dirty="0" smtClean="0"/>
              <a:t>: «</a:t>
            </a:r>
            <a:r>
              <a:rPr lang="ru-RU" sz="2000" dirty="0" smtClean="0"/>
              <a:t>Влияние электрического поля на зерно пшеницы сорт Алтайская 530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43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  <a:r>
              <a:rPr lang="ru-RU" dirty="0" smtClean="0"/>
              <a:t>: </a:t>
            </a:r>
            <a:r>
              <a:rPr lang="ru-RU" sz="2000" dirty="0" smtClean="0"/>
              <a:t>Рассмотреть влияние электрического поля на скорость прорастания семян.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 smtClean="0"/>
              <a:t>Задачи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1</a:t>
            </a:r>
            <a:r>
              <a:rPr lang="ru-RU" sz="2400" b="1" dirty="0" smtClean="0"/>
              <a:t>.</a:t>
            </a:r>
            <a:r>
              <a:rPr lang="ru-RU" sz="1800" dirty="0" smtClean="0"/>
              <a:t>Сбор и изучение информации о том, как влияет электрический ток на  растения  на разных стадиях развития   - от семян  и побегов до взрослых растений. Встреча с агрономом учебного хозяйства </a:t>
            </a:r>
            <a:r>
              <a:rPr lang="ru-RU" sz="1800" dirty="0" err="1" smtClean="0"/>
              <a:t>Меденцевым</a:t>
            </a:r>
            <a:r>
              <a:rPr lang="ru-RU" sz="1800" dirty="0" smtClean="0"/>
              <a:t> Д.С и бывшим преподавателем агрономии Бондаревым Н.А.</a:t>
            </a:r>
          </a:p>
          <a:p>
            <a:r>
              <a:rPr lang="ru-RU" sz="1800" dirty="0" smtClean="0"/>
              <a:t>2. Проанализировать данные, полученные опытным путём биологами, занимающимися изучением влияния электрического тока на растительные объекты. </a:t>
            </a:r>
          </a:p>
          <a:p>
            <a:r>
              <a:rPr lang="ru-RU" sz="1800" dirty="0" smtClean="0"/>
              <a:t>3. Разработать собственный эксперимент, в ходе которого выяснить,  как влияет </a:t>
            </a:r>
            <a:r>
              <a:rPr lang="ru-RU" sz="1800" dirty="0" err="1" smtClean="0"/>
              <a:t>электрообработка</a:t>
            </a:r>
            <a:r>
              <a:rPr lang="ru-RU" sz="1800" dirty="0" smtClean="0"/>
              <a:t> зерна пшеницы сорт Алтайская -530 на скорость их прорастания и развитие.</a:t>
            </a:r>
          </a:p>
          <a:p>
            <a:r>
              <a:rPr lang="ru-RU" sz="1800" dirty="0" smtClean="0"/>
              <a:t>4. Провести экспериментальные исследования.</a:t>
            </a:r>
          </a:p>
          <a:p>
            <a:r>
              <a:rPr lang="ru-RU" sz="1800" dirty="0" smtClean="0"/>
              <a:t>5. Проанализировать результаты экспериментов.</a:t>
            </a:r>
          </a:p>
          <a:p>
            <a:r>
              <a:rPr lang="ru-RU" sz="1800" dirty="0" smtClean="0"/>
              <a:t>6.Сделать выводы</a:t>
            </a:r>
          </a:p>
          <a:p>
            <a:pPr lvl="0"/>
            <a:endParaRPr lang="ru-RU" sz="1800" dirty="0" smtClean="0"/>
          </a:p>
          <a:p>
            <a:endParaRPr lang="ru-RU" sz="2400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645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na\Desktop\ПУ-56\група77\Фото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901452"/>
            <a:ext cx="403244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ena\Desktop\ПУ-56\група77\Фото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90872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ena\Desktop\ПУ-56\група77\Фото0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5" y="3205708"/>
            <a:ext cx="4032448" cy="285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Gena\Desktop\ПУ-56\група77\Фото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212977"/>
            <a:ext cx="4188593" cy="2844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377" y="389197"/>
            <a:ext cx="81959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Сборка </a:t>
            </a:r>
            <a:r>
              <a:rPr lang="ru-RU" sz="2800" dirty="0" smtClean="0"/>
              <a:t>установки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649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У сферического конденсатора, состоящего из двух концентрических сфер, все поле сосредоточено между ними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E:\група77\Фото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69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Электроёмкость сферического конденсатора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714348" y="2571744"/>
            <a:ext cx="37719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3286116" y="2214554"/>
          <a:ext cx="3643338" cy="1966135"/>
        </p:xfrm>
        <a:graphic>
          <a:graphicData uri="http://schemas.openxmlformats.org/presentationml/2006/ole">
            <p:oleObj spid="_x0000_s1027" name="Формула" r:id="rId3" imgW="419040" imgH="228600" progId="Equation.3">
              <p:embed/>
            </p:oleObj>
          </a:graphicData>
        </a:graphic>
      </p:graphicFrame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928662" y="2357430"/>
            <a:ext cx="37719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С=4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214950"/>
            <a:ext cx="664373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Чтобы сообщить конденсатору заряд, его нужно зарядить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695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электроемкости конденсатора.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Ɛ</a:t>
            </a:r>
            <a:r>
              <a:rPr lang="ru-RU" sz="2000" dirty="0" smtClean="0"/>
              <a:t>-диэлектрическая проницаемость среды между обкладками (показывает , во сколько раз поле ослабляется диэлектриком )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                  Для воздуха </a:t>
            </a:r>
            <a:r>
              <a:rPr lang="en-US" dirty="0" smtClean="0"/>
              <a:t>Ɛ</a:t>
            </a:r>
            <a:r>
              <a:rPr lang="ru-RU" dirty="0" smtClean="0"/>
              <a:t> =1</a:t>
            </a:r>
          </a:p>
          <a:p>
            <a:r>
              <a:rPr lang="ru-RU" sz="4800" dirty="0" smtClean="0"/>
              <a:t> </a:t>
            </a:r>
            <a:r>
              <a:rPr lang="en-US" sz="4800" dirty="0" smtClean="0"/>
              <a:t>Ɛ</a:t>
            </a:r>
            <a:r>
              <a:rPr lang="ru-RU" sz="1600" dirty="0" smtClean="0"/>
              <a:t>0 </a:t>
            </a:r>
            <a:r>
              <a:rPr lang="ru-RU" dirty="0" smtClean="0"/>
              <a:t> </a:t>
            </a:r>
            <a:r>
              <a:rPr lang="ru-RU" sz="2000" dirty="0" smtClean="0"/>
              <a:t>- электрическая постоянная.</a:t>
            </a: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en-US" dirty="0" smtClean="0"/>
              <a:t>Ɛ</a:t>
            </a:r>
            <a:r>
              <a:rPr lang="ru-RU" sz="1050" dirty="0" smtClean="0"/>
              <a:t>0</a:t>
            </a:r>
            <a:r>
              <a:rPr lang="ru-RU" dirty="0" smtClean="0"/>
              <a:t> =8,854*10</a:t>
            </a:r>
            <a:r>
              <a:rPr lang="en-US" dirty="0" smtClean="0"/>
              <a:t>^</a:t>
            </a:r>
            <a:r>
              <a:rPr lang="ru-RU" dirty="0" smtClean="0"/>
              <a:t>-12ф</a:t>
            </a:r>
            <a:r>
              <a:rPr lang="en-US" dirty="0" smtClean="0"/>
              <a:t>/</a:t>
            </a:r>
            <a:r>
              <a:rPr lang="ru-RU" dirty="0" smtClean="0"/>
              <a:t>м              </a:t>
            </a:r>
          </a:p>
          <a:p>
            <a:r>
              <a:rPr lang="ru-RU" dirty="0" smtClean="0"/>
              <a:t> </a:t>
            </a:r>
            <a:r>
              <a:rPr lang="en-US" dirty="0" smtClean="0"/>
              <a:t>∏≈</a:t>
            </a:r>
            <a:r>
              <a:rPr lang="ru-RU" dirty="0" smtClean="0"/>
              <a:t>3,14</a:t>
            </a:r>
          </a:p>
          <a:p>
            <a:r>
              <a:rPr lang="en-US" dirty="0" smtClean="0"/>
              <a:t>R</a:t>
            </a:r>
            <a:r>
              <a:rPr lang="ru-RU" sz="2000" dirty="0" smtClean="0"/>
              <a:t>-радиус обкладки конденсатора.</a:t>
            </a:r>
          </a:p>
          <a:p>
            <a:pPr>
              <a:buNone/>
            </a:pPr>
            <a:r>
              <a:rPr lang="ru-RU" sz="3600" dirty="0" smtClean="0"/>
              <a:t>                           </a:t>
            </a:r>
            <a:r>
              <a:rPr lang="en-US" sz="3600" dirty="0" smtClean="0"/>
              <a:t>R</a:t>
            </a:r>
            <a:r>
              <a:rPr lang="ru-RU" sz="3600" dirty="0" smtClean="0"/>
              <a:t>=0,115м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Результат расчета.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     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400" dirty="0" smtClean="0"/>
              <a:t>                  С=12,79*10</a:t>
            </a:r>
            <a:r>
              <a:rPr lang="en-US" sz="4400" dirty="0" smtClean="0"/>
              <a:t>^</a:t>
            </a:r>
            <a:r>
              <a:rPr lang="ru-RU" sz="4400" dirty="0" smtClean="0"/>
              <a:t>-12ф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na\Desktop\ПУ-56\група77\Фото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032448" cy="2503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ena\Desktop\ПУ-56\група77\Фото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5454"/>
            <a:ext cx="4179499" cy="2500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ena\Desktop\ПУ-56\група77\Фото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5914"/>
            <a:ext cx="4032448" cy="282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ena\Desktop\ПУ-56\група77\Фото01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15913"/>
            <a:ext cx="4174885" cy="282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Закладка опыта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6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253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Слайд 1</vt:lpstr>
      <vt:lpstr>Слайд 2</vt:lpstr>
      <vt:lpstr>Задачи  </vt:lpstr>
      <vt:lpstr>Слайд 4</vt:lpstr>
      <vt:lpstr>У сферического конденсатора, состоящего из двух концентрических сфер, все поле сосредоточено между ними.</vt:lpstr>
      <vt:lpstr>Электроёмкость сферического конденсатора</vt:lpstr>
      <vt:lpstr>Расчет электроемкости конденсатора.</vt:lpstr>
      <vt:lpstr>Результат расчета.</vt:lpstr>
      <vt:lpstr>Закладка опыта</vt:lpstr>
      <vt:lpstr>2 Варианта: обработанный и контрольный.</vt:lpstr>
      <vt:lpstr>Результаты опыта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Gena</dc:creator>
  <cp:lastModifiedBy>Андрей</cp:lastModifiedBy>
  <cp:revision>27</cp:revision>
  <dcterms:created xsi:type="dcterms:W3CDTF">2013-04-05T18:49:56Z</dcterms:created>
  <dcterms:modified xsi:type="dcterms:W3CDTF">2014-03-04T05:30:38Z</dcterms:modified>
</cp:coreProperties>
</file>