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57" r:id="rId4"/>
    <p:sldId id="258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674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F282EC-8A16-4204-AAB5-C1980835F759}" type="datetimeFigureOut">
              <a:rPr lang="ru-RU" smtClean="0"/>
              <a:pPr/>
              <a:t>04.05.2023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467251-8A74-4C0E-AF8C-801419B264B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F282EC-8A16-4204-AAB5-C1980835F759}" type="datetimeFigureOut">
              <a:rPr lang="ru-RU" smtClean="0"/>
              <a:pPr/>
              <a:t>04.05.2023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467251-8A74-4C0E-AF8C-801419B264B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F282EC-8A16-4204-AAB5-C1980835F759}" type="datetimeFigureOut">
              <a:rPr lang="ru-RU" smtClean="0"/>
              <a:pPr/>
              <a:t>04.05.2023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467251-8A74-4C0E-AF8C-801419B264B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F282EC-8A16-4204-AAB5-C1980835F759}" type="datetimeFigureOut">
              <a:rPr lang="ru-RU" smtClean="0"/>
              <a:pPr/>
              <a:t>04.05.2023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467251-8A74-4C0E-AF8C-801419B264B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F282EC-8A16-4204-AAB5-C1980835F759}" type="datetimeFigureOut">
              <a:rPr lang="ru-RU" smtClean="0"/>
              <a:pPr/>
              <a:t>04.05.2023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467251-8A74-4C0E-AF8C-801419B264B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F282EC-8A16-4204-AAB5-C1980835F759}" type="datetimeFigureOut">
              <a:rPr lang="ru-RU" smtClean="0"/>
              <a:pPr/>
              <a:t>04.05.2023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467251-8A74-4C0E-AF8C-801419B264B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F282EC-8A16-4204-AAB5-C1980835F759}" type="datetimeFigureOut">
              <a:rPr lang="ru-RU" smtClean="0"/>
              <a:pPr/>
              <a:t>04.05.2023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467251-8A74-4C0E-AF8C-801419B264B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F282EC-8A16-4204-AAB5-C1980835F759}" type="datetimeFigureOut">
              <a:rPr lang="ru-RU" smtClean="0"/>
              <a:pPr/>
              <a:t>04.05.2023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467251-8A74-4C0E-AF8C-801419B264B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F282EC-8A16-4204-AAB5-C1980835F759}" type="datetimeFigureOut">
              <a:rPr lang="ru-RU" smtClean="0"/>
              <a:pPr/>
              <a:t>04.05.2023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467251-8A74-4C0E-AF8C-801419B264B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F282EC-8A16-4204-AAB5-C1980835F759}" type="datetimeFigureOut">
              <a:rPr lang="ru-RU" smtClean="0"/>
              <a:pPr/>
              <a:t>04.05.2023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467251-8A74-4C0E-AF8C-801419B264B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F282EC-8A16-4204-AAB5-C1980835F759}" type="datetimeFigureOut">
              <a:rPr lang="ru-RU" smtClean="0"/>
              <a:pPr/>
              <a:t>04.05.2023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467251-8A74-4C0E-AF8C-801419B264B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F282EC-8A16-4204-AAB5-C1980835F759}" type="datetimeFigureOut">
              <a:rPr lang="ru-RU" smtClean="0"/>
              <a:pPr/>
              <a:t>04.05.2023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467251-8A74-4C0E-AF8C-801419B264B6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dirty="0" err="1" smtClean="0"/>
              <a:t>Самопрезентация</a:t>
            </a:r>
            <a:r>
              <a:rPr lang="ru-RU" dirty="0" smtClean="0"/>
              <a:t> </a:t>
            </a:r>
            <a:r>
              <a:rPr lang="ru-RU" dirty="0" smtClean="0"/>
              <a:t>преподавателя </a:t>
            </a:r>
            <a:r>
              <a:rPr lang="ru-RU" dirty="0" smtClean="0"/>
              <a:t>ФКП </a:t>
            </a:r>
            <a:r>
              <a:rPr lang="ru-RU" dirty="0" smtClean="0"/>
              <a:t>образовательного учреждения </a:t>
            </a:r>
            <a:r>
              <a:rPr lang="ru-RU" dirty="0" smtClean="0"/>
              <a:t>№120</a:t>
            </a:r>
            <a:br>
              <a:rPr lang="ru-RU" dirty="0" smtClean="0"/>
            </a:br>
            <a:r>
              <a:rPr lang="ru-RU" dirty="0" smtClean="0"/>
              <a:t>Карпова В.Д.</a:t>
            </a: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38661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1947 года рождения</a:t>
            </a:r>
            <a:br>
              <a:rPr lang="ru-RU" dirty="0" smtClean="0"/>
            </a:br>
            <a:r>
              <a:rPr lang="ru-RU" dirty="0" smtClean="0"/>
              <a:t>начало трудовой деятельности 1966г. </a:t>
            </a:r>
            <a:br>
              <a:rPr lang="ru-RU" dirty="0" smtClean="0"/>
            </a:br>
            <a:r>
              <a:rPr lang="ru-RU" dirty="0" smtClean="0"/>
              <a:t>1974 г. закончил Пермский авиационный техникум по специальности техник-технолог</a:t>
            </a:r>
            <a:br>
              <a:rPr lang="ru-RU" dirty="0" smtClean="0"/>
            </a:br>
            <a:r>
              <a:rPr lang="ru-RU" dirty="0" smtClean="0"/>
              <a:t>2020г. закончил Ульяновский педагогический университет.</a:t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4722"/>
          </a:xfrm>
        </p:spPr>
        <p:txBody>
          <a:bodyPr>
            <a:normAutofit/>
          </a:bodyPr>
          <a:lstStyle/>
          <a:p>
            <a:r>
              <a:rPr lang="ru-RU" dirty="0" smtClean="0"/>
              <a:t>Поступление на работу в ПУ №1 при ИТУ</a:t>
            </a:r>
            <a:br>
              <a:rPr lang="ru-RU" dirty="0" smtClean="0"/>
            </a:br>
            <a:r>
              <a:rPr lang="ru-RU" dirty="0" smtClean="0"/>
              <a:t>17 июля 1989 г. на должность мастера производственного обучения электросварщиков ручной сварки.</a:t>
            </a:r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10669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1993 – 2003 мастер производственного обучения, преподаватель по профессии «Токарь».</a:t>
            </a:r>
            <a:br>
              <a:rPr lang="ru-RU" dirty="0" smtClean="0"/>
            </a:br>
            <a:r>
              <a:rPr lang="ru-RU" dirty="0" smtClean="0"/>
              <a:t>2004г. и по настоящее время преподаватель по профессии «Сварщик ручной и частично механизированной сварки (наплавки)»</a:t>
            </a:r>
            <a:br>
              <a:rPr lang="ru-RU" dirty="0" smtClean="0"/>
            </a:br>
            <a:r>
              <a:rPr lang="ru-RU" dirty="0" smtClean="0"/>
              <a:t> </a:t>
            </a:r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8" y="274638"/>
            <a:ext cx="8003232" cy="4450506"/>
          </a:xfrm>
        </p:spPr>
        <p:txBody>
          <a:bodyPr>
            <a:normAutofit/>
          </a:bodyPr>
          <a:lstStyle/>
          <a:p>
            <a:r>
              <a:rPr lang="ru-RU" dirty="0" smtClean="0"/>
              <a:t>С 1997г. </a:t>
            </a:r>
            <a:r>
              <a:rPr lang="ru-RU" dirty="0"/>
              <a:t>п</a:t>
            </a:r>
            <a:r>
              <a:rPr lang="ru-RU" dirty="0" smtClean="0"/>
              <a:t>о 2016г. – председатель методической комиссии образовательного учреждения.</a:t>
            </a:r>
            <a:br>
              <a:rPr lang="ru-RU" dirty="0" smtClean="0"/>
            </a:br>
            <a:r>
              <a:rPr lang="ru-RU" dirty="0" smtClean="0"/>
              <a:t>В настоящее время секретарь педагогического совета. </a:t>
            </a:r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010346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Методическая работа</a:t>
            </a:r>
            <a:br>
              <a:rPr lang="ru-RU" dirty="0" smtClean="0"/>
            </a:br>
            <a:r>
              <a:rPr lang="ru-RU" dirty="0" smtClean="0"/>
              <a:t>1. Разработка планов урока теоретического и практического обучения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pic>
        <p:nvPicPr>
          <p:cNvPr id="1026" name="Picture 2" descr="C:\Documents and Settings\Admin\Мои документы\Мои рисунки\Мои сканированные изображения\сканирование0066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347864" y="2420888"/>
            <a:ext cx="2952328" cy="388843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738538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2. Диагностика результатов обучения </a:t>
            </a:r>
            <a:r>
              <a:rPr lang="ru-RU" dirty="0" smtClean="0"/>
              <a:t>сварщиков </a:t>
            </a:r>
            <a:r>
              <a:rPr lang="ru-RU" dirty="0" smtClean="0"/>
              <a:t>(тестовый контроль).</a:t>
            </a:r>
            <a:br>
              <a:rPr lang="ru-RU" dirty="0" smtClean="0"/>
            </a:br>
            <a:r>
              <a:rPr lang="ru-RU" dirty="0" smtClean="0"/>
              <a:t>3.Карточки задания контроля усвоения теоретических знаний сварщиков.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pic>
        <p:nvPicPr>
          <p:cNvPr id="2050" name="Picture 2" descr="C:\Documents and Settings\Admin\Мои документы\Мои рисунки\Мои сканированные изображения\сканирование0067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699792" y="3933056"/>
            <a:ext cx="3980111" cy="273630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68</TotalTime>
  <Words>54</Words>
  <Application>Microsoft Office PowerPoint</Application>
  <PresentationFormat>Экран (4:3)</PresentationFormat>
  <Paragraphs>7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0" baseType="lpstr">
      <vt:lpstr>Arial</vt:lpstr>
      <vt:lpstr>Calibri</vt:lpstr>
      <vt:lpstr>Тема Office</vt:lpstr>
      <vt:lpstr>Самопрезентация преподавателя ФКП образовательного учреждения №120 Карпова В.Д.</vt:lpstr>
      <vt:lpstr> 1947 года рождения начало трудовой деятельности 1966г.  1974 г. закончил Пермский авиационный техникум по специальности техник-технолог 2020г. закончил Ульяновский педагогический университет. </vt:lpstr>
      <vt:lpstr>Поступление на работу в ПУ №1 при ИТУ 17 июля 1989 г. на должность мастера производственного обучения электросварщиков ручной сварки.</vt:lpstr>
      <vt:lpstr>1993 – 2003 мастер производственного обучения, преподаватель по профессии «Токарь». 2004г. и по настоящее время преподаватель по профессии «Сварщик ручной и частично механизированной сварки (наплавки)»  </vt:lpstr>
      <vt:lpstr>С 1997г. по 2016г. – председатель методической комиссии образовательного учреждения. В настоящее время секретарь педагогического совета. </vt:lpstr>
      <vt:lpstr>Методическая работа 1. Разработка планов урока теоретического и практического обучения  </vt:lpstr>
      <vt:lpstr>2. Диагностика результатов обучения сварщиков (тестовый контроль). 3.Карточки задания контроля усвоения теоретических знаний сварщиков.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Самопрезентация приподавателя ФКП образовательное учреждение №120 Карпова В.Д.</dc:title>
  <dc:creator>Карпов Владимир Дмитриевич</dc:creator>
  <cp:lastModifiedBy>111</cp:lastModifiedBy>
  <cp:revision>9</cp:revision>
  <dcterms:created xsi:type="dcterms:W3CDTF">2023-05-02T06:02:02Z</dcterms:created>
  <dcterms:modified xsi:type="dcterms:W3CDTF">2023-05-04T09:32:05Z</dcterms:modified>
</cp:coreProperties>
</file>